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14"/>
  </p:handoutMasterIdLst>
  <p:sldIdLst>
    <p:sldId id="261" r:id="rId3"/>
    <p:sldId id="262" r:id="rId5"/>
    <p:sldId id="263" r:id="rId6"/>
    <p:sldId id="264" r:id="rId7"/>
    <p:sldId id="270" r:id="rId8"/>
    <p:sldId id="265" r:id="rId9"/>
    <p:sldId id="266" r:id="rId10"/>
    <p:sldId id="267" r:id="rId11"/>
    <p:sldId id="268" r:id="rId12"/>
    <p:sldId id="269" r:id="rId13"/>
  </p:sldIdLst>
  <p:sldSz cx="12188825" cy="6858000"/>
  <p:notesSz cx="6858000" cy="9144000"/>
  <p:defaultTex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DBED569-4797-4DF1-A0F4-6AAB3CD982D8}"/>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17" autoAdjust="0"/>
    <p:restoredTop sz="79734" autoAdjust="0"/>
  </p:normalViewPr>
  <p:slideViewPr>
    <p:cSldViewPr showGuides="1">
      <p:cViewPr varScale="1">
        <p:scale>
          <a:sx n="125" d="100"/>
          <a:sy n="125" d="100"/>
        </p:scale>
        <p:origin x="752" y="184"/>
      </p:cViewPr>
      <p:guideLst>
        <p:guide orient="horz" pos="2160"/>
        <p:guide orient="horz" pos="928"/>
        <p:guide orient="horz" pos="3852"/>
        <p:guide orient="horz" pos="164"/>
        <p:guide orient="horz" pos="1049"/>
        <p:guide pos="3839"/>
        <p:guide pos="704"/>
        <p:guide pos="7102"/>
      </p:guideLst>
    </p:cSldViewPr>
  </p:slideViewPr>
  <p:outlineViewPr>
    <p:cViewPr>
      <p:scale>
        <a:sx n="33" d="100"/>
        <a:sy n="33" d="100"/>
      </p:scale>
      <p:origin x="0" y="-2886"/>
    </p:cViewPr>
  </p:outlineViewPr>
  <p:notesTextViewPr>
    <p:cViewPr>
      <p:scale>
        <a:sx n="125" d="100"/>
        <a:sy n="125" d="100"/>
      </p:scale>
      <p:origin x="0" y="0"/>
    </p:cViewPr>
  </p:notesTextViewPr>
  <p:notesViewPr>
    <p:cSldViewPr>
      <p:cViewPr varScale="1">
        <p:scale>
          <a:sx n="79" d="100"/>
          <a:sy n="79" d="100"/>
        </p:scale>
        <p:origin x="164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handoutMaster" Target="handoutMasters/handout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fld>
            <a:endParaRPr>
              <a:solidFill>
                <a:schemeClr val="tx2"/>
              </a:solidFill>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fld>
            <a:endParaRPr/>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2"/>
        </a:solidFill>
        <a:latin typeface="+mn-lt"/>
        <a:ea typeface="+mn-ea"/>
        <a:cs typeface="+mn-cs"/>
      </a:defRPr>
    </a:lvl1pPr>
    <a:lvl2pPr marL="609600" algn="l" defTabSz="1219200" rtl="0" eaLnBrk="1" latinLnBrk="0" hangingPunct="1">
      <a:defRPr sz="1600" kern="1200">
        <a:solidFill>
          <a:schemeClr val="tx2"/>
        </a:solidFill>
        <a:latin typeface="+mn-lt"/>
        <a:ea typeface="+mn-ea"/>
        <a:cs typeface="+mn-cs"/>
      </a:defRPr>
    </a:lvl2pPr>
    <a:lvl3pPr marL="1219200" algn="l" defTabSz="1219200" rtl="0" eaLnBrk="1" latinLnBrk="0" hangingPunct="1">
      <a:defRPr sz="1600" kern="1200">
        <a:solidFill>
          <a:schemeClr val="tx2"/>
        </a:solidFill>
        <a:latin typeface="+mn-lt"/>
        <a:ea typeface="+mn-ea"/>
        <a:cs typeface="+mn-cs"/>
      </a:defRPr>
    </a:lvl3pPr>
    <a:lvl4pPr marL="1828165" algn="l" defTabSz="1219200" rtl="0" eaLnBrk="1" latinLnBrk="0" hangingPunct="1">
      <a:defRPr sz="1600" kern="1200">
        <a:solidFill>
          <a:schemeClr val="tx2"/>
        </a:solidFill>
        <a:latin typeface="+mn-lt"/>
        <a:ea typeface="+mn-ea"/>
        <a:cs typeface="+mn-cs"/>
      </a:defRPr>
    </a:lvl4pPr>
    <a:lvl5pPr marL="2437765" algn="l" defTabSz="1219200" rtl="0" eaLnBrk="1" latinLnBrk="0" hangingPunct="1">
      <a:defRPr sz="1600" kern="1200">
        <a:solidFill>
          <a:schemeClr val="tx2"/>
        </a:solidFill>
        <a:latin typeface="+mn-lt"/>
        <a:ea typeface="+mn-ea"/>
        <a:cs typeface="+mn-cs"/>
      </a:defRPr>
    </a:lvl5pPr>
    <a:lvl6pPr marL="3047365" algn="l" defTabSz="1219200" rtl="0" eaLnBrk="1" latinLnBrk="0" hangingPunct="1">
      <a:defRPr sz="1600" kern="1200">
        <a:solidFill>
          <a:schemeClr val="tx1"/>
        </a:solidFill>
        <a:latin typeface="+mn-lt"/>
        <a:ea typeface="+mn-ea"/>
        <a:cs typeface="+mn-cs"/>
      </a:defRPr>
    </a:lvl6pPr>
    <a:lvl7pPr marL="3656965" algn="l" defTabSz="1219200" rtl="0" eaLnBrk="1" latinLnBrk="0" hangingPunct="1">
      <a:defRPr sz="1600" kern="1200">
        <a:solidFill>
          <a:schemeClr val="tx1"/>
        </a:solidFill>
        <a:latin typeface="+mn-lt"/>
        <a:ea typeface="+mn-ea"/>
        <a:cs typeface="+mn-cs"/>
      </a:defRPr>
    </a:lvl7pPr>
    <a:lvl8pPr marL="4266565" algn="l" defTabSz="1219200" rtl="0" eaLnBrk="1" latinLnBrk="0" hangingPunct="1">
      <a:defRPr sz="1600" kern="1200">
        <a:solidFill>
          <a:schemeClr val="tx1"/>
        </a:solidFill>
        <a:latin typeface="+mn-lt"/>
        <a:ea typeface="+mn-ea"/>
        <a:cs typeface="+mn-cs"/>
      </a:defRPr>
    </a:lvl8pPr>
    <a:lvl9pPr marL="487616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wikihow.com/Balance-Chemical-Equations#_note-2" TargetMode="External"/><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our Chapter 1- that is Chemical Reactions and Equations</a:t>
            </a:r>
            <a:endParaRPr lang="en-US" dirty="0"/>
          </a:p>
        </p:txBody>
      </p:sp>
      <p:sp>
        <p:nvSpPr>
          <p:cNvPr id="4" name="Slide Number Placeholder 3"/>
          <p:cNvSpPr>
            <a:spLocks noGrp="1"/>
          </p:cNvSpPr>
          <p:nvPr>
            <p:ph type="sldNum" sz="quarter" idx="10"/>
          </p:nvPr>
        </p:nvSpPr>
        <p:spPr/>
        <p:txBody>
          <a:bodyPr/>
          <a:lstStyle/>
          <a:p>
            <a:fld id="{FBBF81A0-ADA6-4623-BE4F-40CFB8BBCB3D}"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come across various situations in our day-to-day life, Lets consider them and think what happens when-</a:t>
            </a:r>
            <a:endParaRPr lang="en-IN" dirty="0"/>
          </a:p>
          <a:p>
            <a:r>
              <a:rPr lang="en-US" dirty="0"/>
              <a:t>-milk is left at room temperature during summers.</a:t>
            </a:r>
            <a:endParaRPr lang="en-US" dirty="0"/>
          </a:p>
          <a:p>
            <a:r>
              <a:rPr lang="en-US" dirty="0"/>
              <a:t>-an iron tawa/pan/nail is left exposed to humid atmosphere.</a:t>
            </a:r>
            <a:endParaRPr lang="en-US" dirty="0"/>
          </a:p>
          <a:p>
            <a:r>
              <a:rPr lang="en-US" dirty="0"/>
              <a:t>-grapes get fermented.</a:t>
            </a:r>
            <a:endParaRPr lang="en-US" dirty="0"/>
          </a:p>
          <a:p>
            <a:r>
              <a:rPr lang="en-US" dirty="0"/>
              <a:t>-food is cooked.</a:t>
            </a:r>
            <a:endParaRPr lang="en-US" dirty="0"/>
          </a:p>
          <a:p>
            <a:r>
              <a:rPr lang="en-US" dirty="0"/>
              <a:t>-food gets digested in our body.</a:t>
            </a:r>
            <a:endParaRPr lang="en-US" dirty="0"/>
          </a:p>
          <a:p>
            <a:r>
              <a:rPr lang="en-US" dirty="0"/>
              <a:t>-we respire.</a:t>
            </a:r>
            <a:endParaRPr lang="en-US" dirty="0"/>
          </a:p>
          <a:p>
            <a:r>
              <a:rPr lang="en-US" dirty="0"/>
              <a:t>In all the above situations, the nature and the identity of the initial substance have somewhat changed.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8796F01-7154-41E0-B48B-A6921757531A}"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900" dirty="0"/>
              <a:t>From the examples we considered we can say that whenever a chemical change occurs ,a chemical reaction has taken place.</a:t>
            </a:r>
            <a:endParaRPr lang="en-IN" sz="900" dirty="0"/>
          </a:p>
          <a:p>
            <a:r>
              <a:rPr lang="en-IN" sz="900" dirty="0"/>
              <a:t>So how do we define a chemical reaction-</a:t>
            </a:r>
            <a:endParaRPr lang="en-IN" sz="900" dirty="0"/>
          </a:p>
          <a:p>
            <a:pPr marL="0" marR="0" lvl="0" indent="0" algn="l" defTabSz="1219200" rtl="0" eaLnBrk="1" fontAlgn="auto" latinLnBrk="0" hangingPunct="1">
              <a:lnSpc>
                <a:spcPct val="100000"/>
              </a:lnSpc>
              <a:spcBef>
                <a:spcPts val="0"/>
              </a:spcBef>
              <a:spcAft>
                <a:spcPts val="0"/>
              </a:spcAft>
              <a:buClrTx/>
              <a:buSzTx/>
              <a:buFontTx/>
              <a:buNone/>
              <a:defRPr/>
            </a:pPr>
            <a:r>
              <a:rPr lang="en-US" sz="900" dirty="0">
                <a:latin typeface="Segoe Marker" panose="03080602040302020204" pitchFamily="66" charset="0"/>
              </a:rPr>
              <a:t>When </a:t>
            </a:r>
            <a:r>
              <a:rPr lang="en-IN" sz="900" dirty="0">
                <a:latin typeface="Segoe Marker" panose="03080602040302020204" pitchFamily="66" charset="0"/>
              </a:rPr>
              <a:t>two or more substances react and form a new substance, it is called as chemical reaction.</a:t>
            </a:r>
            <a:endParaRPr lang="en-IN" sz="900" dirty="0">
              <a:latin typeface="Segoe Marker" panose="03080602040302020204" pitchFamily="66" charset="0"/>
            </a:endParaRPr>
          </a:p>
          <a:p>
            <a:pPr marL="0" indent="0">
              <a:buNone/>
            </a:pPr>
            <a:r>
              <a:rPr lang="en-IN" sz="900" dirty="0">
                <a:latin typeface="Segoe Marker" panose="03080602040302020204" pitchFamily="66" charset="0"/>
              </a:rPr>
              <a:t>i.e.</a:t>
            </a:r>
            <a:r>
              <a:rPr lang="en-IN" sz="900" b="1" dirty="0">
                <a:solidFill>
                  <a:schemeClr val="accent4">
                    <a:lumMod val="75000"/>
                  </a:schemeClr>
                </a:solidFill>
                <a:latin typeface="Segoe Marker" panose="03080602040302020204" pitchFamily="66" charset="0"/>
              </a:rPr>
              <a:t> Reactants </a:t>
            </a:r>
            <a:r>
              <a:rPr lang="en-IN" sz="900" dirty="0">
                <a:solidFill>
                  <a:schemeClr val="accent4">
                    <a:lumMod val="75000"/>
                  </a:schemeClr>
                </a:solidFill>
                <a:latin typeface="Segoe Marker" panose="03080602040302020204" pitchFamily="66" charset="0"/>
              </a:rPr>
              <a:t>: </a:t>
            </a:r>
            <a:r>
              <a:rPr lang="en-IN" sz="900" dirty="0">
                <a:latin typeface="Segoe Marker" panose="03080602040302020204" pitchFamily="66" charset="0"/>
              </a:rPr>
              <a:t>Substance that are mixed </a:t>
            </a:r>
            <a:endParaRPr lang="en-IN" sz="900" dirty="0">
              <a:latin typeface="Segoe Marker" panose="03080602040302020204" pitchFamily="66" charset="0"/>
            </a:endParaRPr>
          </a:p>
          <a:p>
            <a:pPr marL="0" indent="0">
              <a:buNone/>
            </a:pPr>
            <a:r>
              <a:rPr lang="en-IN" sz="900" b="1" dirty="0">
                <a:solidFill>
                  <a:schemeClr val="accent4">
                    <a:lumMod val="75000"/>
                  </a:schemeClr>
                </a:solidFill>
                <a:latin typeface="Segoe Marker" panose="03080602040302020204" pitchFamily="66" charset="0"/>
              </a:rPr>
              <a:t>Products: </a:t>
            </a:r>
            <a:r>
              <a:rPr lang="en-IN" sz="900" dirty="0">
                <a:latin typeface="Segoe Marker" panose="03080602040302020204" pitchFamily="66" charset="0"/>
              </a:rPr>
              <a:t>the new substance that are formed on account of chemical reaction. </a:t>
            </a:r>
            <a:endParaRPr lang="en-IN" sz="900" dirty="0">
              <a:latin typeface="Segoe Marker" panose="03080602040302020204" pitchFamily="66" charset="0"/>
            </a:endParaRPr>
          </a:p>
          <a:p>
            <a:pPr marL="0" marR="0" lvl="0" indent="0" algn="l" defTabSz="1219200" rtl="0" eaLnBrk="1" fontAlgn="auto" latinLnBrk="0" hangingPunct="1">
              <a:lnSpc>
                <a:spcPct val="100000"/>
              </a:lnSpc>
              <a:spcBef>
                <a:spcPts val="0"/>
              </a:spcBef>
              <a:spcAft>
                <a:spcPts val="0"/>
              </a:spcAft>
              <a:buClrTx/>
              <a:buSzTx/>
              <a:buFontTx/>
              <a:buNone/>
              <a:defRPr/>
            </a:pPr>
            <a:endParaRPr lang="en-IN" sz="900" dirty="0">
              <a:latin typeface="Segoe Marker" panose="03080602040302020204" pitchFamily="66" charset="0"/>
            </a:endParaRPr>
          </a:p>
          <a:p>
            <a:pPr marL="0" marR="0" lvl="0" indent="0" algn="l" defTabSz="1219200" rtl="0" eaLnBrk="1" fontAlgn="auto" latinLnBrk="0" hangingPunct="1">
              <a:lnSpc>
                <a:spcPct val="100000"/>
              </a:lnSpc>
              <a:spcBef>
                <a:spcPts val="0"/>
              </a:spcBef>
              <a:spcAft>
                <a:spcPts val="0"/>
              </a:spcAft>
              <a:buClrTx/>
              <a:buSzTx/>
              <a:buFontTx/>
              <a:buNone/>
              <a:defRPr/>
            </a:pPr>
            <a:r>
              <a:rPr lang="en-IN" sz="900" dirty="0">
                <a:latin typeface="Segoe Marker" panose="03080602040302020204" pitchFamily="66" charset="0"/>
              </a:rPr>
              <a:t>Like in the above curd formation example- milk and one spoon of curd is reactant</a:t>
            </a:r>
            <a:endParaRPr lang="en-IN" sz="900" dirty="0">
              <a:latin typeface="Segoe Marker" panose="03080602040302020204" pitchFamily="66" charset="0"/>
            </a:endParaRPr>
          </a:p>
          <a:p>
            <a:pPr marL="0" marR="0" lvl="0" indent="0" algn="l" defTabSz="1219200" rtl="0" eaLnBrk="1" fontAlgn="auto" latinLnBrk="0" hangingPunct="1">
              <a:lnSpc>
                <a:spcPct val="100000"/>
              </a:lnSpc>
              <a:spcBef>
                <a:spcPts val="0"/>
              </a:spcBef>
              <a:spcAft>
                <a:spcPts val="0"/>
              </a:spcAft>
              <a:buClrTx/>
              <a:buSzTx/>
              <a:buFontTx/>
              <a:buNone/>
              <a:defRPr/>
            </a:pPr>
            <a:r>
              <a:rPr lang="en-IN" sz="900" dirty="0">
                <a:latin typeface="Segoe Marker" panose="03080602040302020204" pitchFamily="66" charset="0"/>
              </a:rPr>
              <a:t>Final curd is the product</a:t>
            </a:r>
            <a:endParaRPr lang="en-IN" sz="900" dirty="0">
              <a:latin typeface="Segoe Marker" panose="03080602040302020204" pitchFamily="66" charset="0"/>
            </a:endParaRPr>
          </a:p>
          <a:p>
            <a:endParaRPr lang="en-IN" dirty="0"/>
          </a:p>
        </p:txBody>
      </p:sp>
      <p:sp>
        <p:nvSpPr>
          <p:cNvPr id="4" name="Slide Number Placeholder 3"/>
          <p:cNvSpPr>
            <a:spLocks noGrp="1"/>
          </p:cNvSpPr>
          <p:nvPr>
            <p:ph type="sldNum" sz="quarter" idx="5"/>
          </p:nvPr>
        </p:nvSpPr>
        <p:spPr/>
        <p:txBody>
          <a:bodyPr/>
          <a:lstStyle/>
          <a:p>
            <a:fld id="{B8796F01-7154-41E0-B48B-A6921757531A}"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see the first activity ,here we will try to burn a magnesium ribbon, first we'll clean the ribbon by rubbing it with sandpaper. Now we’ll take a burner or spirit lamp and hold the ribbon with pair of tongs over it. We’ll simultaneously collect the ash produced while the ribbon burns in the tray. We should always keep in mind that the ribbon should not be very close to our eyes.</a:t>
            </a:r>
            <a:endParaRPr lang="en-US" dirty="0"/>
          </a:p>
          <a:p>
            <a:endParaRPr lang="en-US" dirty="0"/>
          </a:p>
          <a:p>
            <a:r>
              <a:rPr lang="en-US" dirty="0"/>
              <a:t>We observe that magnesium ribbon burns with a dazzling white flame and changes into a white powder. This powder is magnesium oxide. It is formed due to the reaction between magnesium and oxygen present in the air.</a:t>
            </a:r>
            <a:endParaRPr lang="en-IN" dirty="0"/>
          </a:p>
          <a:p>
            <a:endParaRPr lang="en-IN" dirty="0"/>
          </a:p>
        </p:txBody>
      </p:sp>
      <p:sp>
        <p:nvSpPr>
          <p:cNvPr id="4" name="Slide Number Placeholder 3"/>
          <p:cNvSpPr>
            <a:spLocks noGrp="1"/>
          </p:cNvSpPr>
          <p:nvPr>
            <p:ph type="sldNum" sz="quarter" idx="5"/>
          </p:nvPr>
        </p:nvSpPr>
        <p:spPr/>
        <p:txBody>
          <a:bodyPr/>
          <a:lstStyle/>
          <a:p>
            <a:fld id="{B8796F01-7154-41E0-B48B-A6921757531A}" type="slidenum">
              <a:rPr lang="en-IN" smtClean="0"/>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Steps to be followed:</a:t>
            </a:r>
            <a:endParaRPr lang="en-IN" dirty="0"/>
          </a:p>
          <a:p>
            <a:pPr marL="228600" indent="-228600">
              <a:buFont typeface="+mj-lt"/>
              <a:buAutoNum type="arabicPeriod"/>
            </a:pPr>
            <a:r>
              <a:rPr lang="en-IN" dirty="0"/>
              <a:t>Take a few Zinc granules in a conical flask or a test tube.</a:t>
            </a:r>
            <a:endParaRPr lang="en-IN" dirty="0"/>
          </a:p>
          <a:p>
            <a:pPr marL="228600" indent="-228600">
              <a:buFont typeface="+mj-lt"/>
              <a:buAutoNum type="arabicPeriod"/>
            </a:pPr>
            <a:r>
              <a:rPr lang="en-IN" dirty="0"/>
              <a:t>Add dilute hydrochloric acid or sulphuric acid to this.</a:t>
            </a:r>
            <a:endParaRPr lang="en-IN" dirty="0"/>
          </a:p>
          <a:p>
            <a:pPr marL="228600" indent="-228600">
              <a:buFont typeface="+mj-lt"/>
              <a:buAutoNum type="arabicPeriod"/>
            </a:pPr>
            <a:r>
              <a:rPr lang="en-IN" dirty="0"/>
              <a:t>Do you observe anything happening around the zinc granules</a:t>
            </a:r>
            <a:endParaRPr lang="en-IN" dirty="0"/>
          </a:p>
          <a:p>
            <a:pPr marL="228600" indent="-228600">
              <a:buFont typeface="+mj-lt"/>
              <a:buAutoNum type="arabicPeriod"/>
            </a:pPr>
            <a:r>
              <a:rPr lang="en-IN" dirty="0"/>
              <a:t>Touch the conical flask or test tube. Is there any change in its temperature?</a:t>
            </a:r>
            <a:endParaRPr lang="en-IN" dirty="0"/>
          </a:p>
          <a:p>
            <a:pPr marL="228600" indent="-228600">
              <a:buFont typeface="+mj-lt"/>
              <a:buAutoNum type="arabicPeriod"/>
            </a:pPr>
            <a:endParaRPr lang="en-IN" dirty="0"/>
          </a:p>
          <a:p>
            <a:pPr marL="0" indent="0">
              <a:buFont typeface="+mj-lt"/>
              <a:buNone/>
            </a:pPr>
            <a:r>
              <a:rPr lang="en-IN" dirty="0"/>
              <a:t>Products : Zinc Sulphate and Hydrogen gas</a:t>
            </a:r>
            <a:endParaRPr lang="en-IN" dirty="0"/>
          </a:p>
          <a:p>
            <a:pPr marL="0" indent="0">
              <a:buFont typeface="+mj-lt"/>
              <a:buNone/>
            </a:pPr>
            <a:r>
              <a:rPr lang="en-IN" dirty="0"/>
              <a:t>Beaker becomes hot and Hydrogen gas is produced which makes matchstick burn with a pale blue flame, and a popping sound</a:t>
            </a:r>
            <a:endParaRPr lang="en-IN" dirty="0"/>
          </a:p>
          <a:p>
            <a:pPr marL="228600" indent="-228600">
              <a:buFont typeface="+mj-lt"/>
              <a:buAutoNum type="arabicPeriod"/>
            </a:pPr>
            <a:endParaRPr lang="en-IN" dirty="0"/>
          </a:p>
          <a:p>
            <a:endParaRPr lang="en-IN" dirty="0"/>
          </a:p>
        </p:txBody>
      </p:sp>
      <p:sp>
        <p:nvSpPr>
          <p:cNvPr id="4" name="Slide Number Placeholder 3"/>
          <p:cNvSpPr>
            <a:spLocks noGrp="1"/>
          </p:cNvSpPr>
          <p:nvPr>
            <p:ph type="sldNum" sz="quarter" idx="5"/>
          </p:nvPr>
        </p:nvSpPr>
        <p:spPr/>
        <p:txBody>
          <a:bodyPr/>
          <a:lstStyle/>
          <a:p>
            <a:fld id="{B8796F01-7154-41E0-B48B-A6921757531A}" type="slidenum">
              <a:rPr lang="en-IN" smtClean="0"/>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me explain you all these characteristics in detail-</a:t>
            </a:r>
            <a:endParaRPr lang="en-IN" dirty="0"/>
          </a:p>
          <a:p>
            <a:r>
              <a:rPr lang="en-IN" dirty="0"/>
              <a:t>First is  Evolution of a Gas</a:t>
            </a:r>
            <a:endParaRPr lang="en-IN" dirty="0"/>
          </a:p>
          <a:p>
            <a:pPr marL="171450" indent="-171450" rtl="0" fontAlgn="base">
              <a:buFont typeface="Arial" panose="020B0604020202020204" pitchFamily="34" charset="0"/>
              <a:buChar char="•"/>
            </a:pPr>
            <a:r>
              <a:rPr lang="en-US" sz="1600" b="0" i="0" u="none" strike="noStrike" kern="1200" dirty="0">
                <a:solidFill>
                  <a:schemeClr val="tx1"/>
                </a:solidFill>
                <a:effectLst/>
                <a:latin typeface="+mn-lt"/>
                <a:ea typeface="+mn-ea"/>
                <a:cs typeface="+mn-cs"/>
              </a:rPr>
              <a:t>Some chemical reactions are characterized by the evolution of a gas.</a:t>
            </a:r>
            <a:endParaRPr lang="en-US" sz="16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600" b="0" i="0" u="none" strike="noStrike" kern="1200" dirty="0">
                <a:solidFill>
                  <a:schemeClr val="tx1"/>
                </a:solidFill>
                <a:effectLst/>
                <a:latin typeface="+mn-lt"/>
                <a:ea typeface="+mn-ea"/>
                <a:cs typeface="+mn-cs"/>
              </a:rPr>
              <a:t>The chemical reaction between zinc and dilute </a:t>
            </a:r>
            <a:r>
              <a:rPr lang="en-US" sz="1600" b="0" i="0" u="none" strike="noStrike" kern="1200" dirty="0" err="1">
                <a:solidFill>
                  <a:schemeClr val="tx1"/>
                </a:solidFill>
                <a:effectLst/>
                <a:latin typeface="+mn-lt"/>
                <a:ea typeface="+mn-ea"/>
                <a:cs typeface="+mn-cs"/>
              </a:rPr>
              <a:t>sulphuric</a:t>
            </a:r>
            <a:r>
              <a:rPr lang="en-US" sz="1600" b="0" i="0" u="none" strike="noStrike" kern="1200" dirty="0">
                <a:solidFill>
                  <a:schemeClr val="tx1"/>
                </a:solidFill>
                <a:effectLst/>
                <a:latin typeface="+mn-lt"/>
                <a:ea typeface="+mn-ea"/>
                <a:cs typeface="+mn-cs"/>
              </a:rPr>
              <a:t> acid is characterized by the evolution of hydrogen gas.</a:t>
            </a:r>
            <a:endParaRPr lang="en-US" sz="1600" b="0" i="0" u="none" strike="noStrike" kern="1200" dirty="0">
              <a:solidFill>
                <a:schemeClr val="tx1"/>
              </a:solidFill>
              <a:effectLst/>
              <a:latin typeface="+mn-lt"/>
              <a:ea typeface="+mn-ea"/>
              <a:cs typeface="+mn-cs"/>
            </a:endParaRPr>
          </a:p>
          <a:p>
            <a:endParaRPr lang="en-IN" b="1" dirty="0"/>
          </a:p>
          <a:p>
            <a:r>
              <a:rPr lang="en-IN" b="1" dirty="0"/>
              <a:t>Second</a:t>
            </a:r>
            <a:endParaRPr lang="en-IN" b="1" dirty="0"/>
          </a:p>
          <a:p>
            <a:pPr rtl="0"/>
            <a:r>
              <a:rPr lang="en-US" sz="1600" b="0" i="0" u="none" strike="noStrike" kern="1200" dirty="0">
                <a:solidFill>
                  <a:schemeClr val="tx1"/>
                </a:solidFill>
                <a:effectLst/>
                <a:latin typeface="+mn-lt"/>
                <a:ea typeface="+mn-ea"/>
                <a:cs typeface="+mn-cs"/>
              </a:rPr>
              <a:t>Formation of a precipitate:</a:t>
            </a:r>
            <a:endParaRPr lang="en-US" b="0" dirty="0">
              <a:effectLst/>
            </a:endParaRPr>
          </a:p>
          <a:p>
            <a:pPr marL="171450" indent="-171450" rtl="0">
              <a:buFont typeface="Arial" panose="020B0604020202020204" pitchFamily="34" charset="0"/>
              <a:buChar char="•"/>
            </a:pPr>
            <a:r>
              <a:rPr lang="en-US" sz="1600" b="0" i="0" u="none" strike="noStrike" kern="1200" dirty="0">
                <a:solidFill>
                  <a:schemeClr val="tx1"/>
                </a:solidFill>
                <a:effectLst/>
                <a:latin typeface="+mn-lt"/>
                <a:ea typeface="+mn-ea"/>
                <a:cs typeface="+mn-cs"/>
              </a:rPr>
              <a:t>Some chemical reactions are characterized by the formation of precipitate. A precipitate is a ‘solid product’ which separates out from the solution during a chemical reaction.</a:t>
            </a:r>
            <a:endParaRPr lang="en-US" b="0" dirty="0">
              <a:effectLst/>
            </a:endParaRPr>
          </a:p>
          <a:p>
            <a:pPr marL="171450" indent="-171450" rtl="0">
              <a:buFont typeface="Arial" panose="020B0604020202020204" pitchFamily="34" charset="0"/>
              <a:buChar char="•"/>
            </a:pPr>
            <a:r>
              <a:rPr lang="en-US" sz="1600" b="0" i="0" u="none" strike="noStrike" kern="1200" dirty="0">
                <a:solidFill>
                  <a:schemeClr val="tx1"/>
                </a:solidFill>
                <a:effectLst/>
                <a:latin typeface="+mn-lt"/>
                <a:ea typeface="+mn-ea"/>
                <a:cs typeface="+mn-cs"/>
              </a:rPr>
              <a:t>The chemical between potassium iodide and lead nitrate is characterized by the formation of a yellow precipitate of lead iodide.</a:t>
            </a:r>
            <a:endParaRPr lang="en-US" b="0" dirty="0">
              <a:effectLst/>
            </a:endParaRPr>
          </a:p>
          <a:p>
            <a:pPr rtl="0"/>
            <a:br>
              <a:rPr lang="en-US" b="0" dirty="0">
                <a:effectLst/>
              </a:rPr>
            </a:br>
            <a:r>
              <a:rPr lang="en-US" sz="1600" b="0" i="0" u="none" strike="noStrike" kern="1200" dirty="0">
                <a:solidFill>
                  <a:schemeClr val="tx1"/>
                </a:solidFill>
                <a:effectLst/>
                <a:latin typeface="+mn-lt"/>
                <a:ea typeface="+mn-ea"/>
                <a:cs typeface="+mn-cs"/>
              </a:rPr>
              <a:t>Change in </a:t>
            </a:r>
            <a:r>
              <a:rPr lang="en-US" sz="1600" b="0" i="0" u="none" strike="noStrike" kern="1200" dirty="0" err="1">
                <a:solidFill>
                  <a:schemeClr val="tx1"/>
                </a:solidFill>
                <a:effectLst/>
                <a:latin typeface="+mn-lt"/>
                <a:ea typeface="+mn-ea"/>
                <a:cs typeface="+mn-cs"/>
              </a:rPr>
              <a:t>colour</a:t>
            </a:r>
            <a:r>
              <a:rPr lang="en-US" sz="1600" b="0" i="0" u="none" strike="noStrike" kern="1200" dirty="0">
                <a:solidFill>
                  <a:schemeClr val="tx1"/>
                </a:solidFill>
                <a:effectLst/>
                <a:latin typeface="+mn-lt"/>
                <a:ea typeface="+mn-ea"/>
                <a:cs typeface="+mn-cs"/>
              </a:rPr>
              <a:t>:</a:t>
            </a:r>
            <a:endParaRPr lang="en-US" b="0" dirty="0">
              <a:effectLst/>
            </a:endParaRPr>
          </a:p>
          <a:p>
            <a:pPr marL="171450" indent="-171450" rtl="0">
              <a:buFont typeface="Arial" panose="020B0604020202020204" pitchFamily="34" charset="0"/>
              <a:buChar char="•"/>
            </a:pPr>
            <a:r>
              <a:rPr lang="en-US" sz="1600" b="0" i="0" u="none" strike="noStrike" kern="1200" dirty="0">
                <a:solidFill>
                  <a:schemeClr val="tx1"/>
                </a:solidFill>
                <a:effectLst/>
                <a:latin typeface="+mn-lt"/>
                <a:ea typeface="+mn-ea"/>
                <a:cs typeface="+mn-cs"/>
              </a:rPr>
              <a:t>Some chemical reactions are characterized by a change in color.</a:t>
            </a:r>
            <a:endParaRPr lang="en-US" b="0" dirty="0">
              <a:effectLst/>
            </a:endParaRPr>
          </a:p>
          <a:p>
            <a:pPr marL="171450" indent="-171450" rtl="0">
              <a:buFont typeface="Arial" panose="020B0604020202020204" pitchFamily="34" charset="0"/>
              <a:buChar char="•"/>
            </a:pPr>
            <a:r>
              <a:rPr lang="en-US" sz="1600" b="0" i="0" u="none" strike="noStrike" kern="1200" dirty="0">
                <a:solidFill>
                  <a:schemeClr val="tx1"/>
                </a:solidFill>
                <a:effectLst/>
                <a:latin typeface="+mn-lt"/>
                <a:ea typeface="+mn-ea"/>
                <a:cs typeface="+mn-cs"/>
              </a:rPr>
              <a:t>The chemical reaction between citric acid and purple colored potassium permanganate solution is characterized by a change in color from purple to colorless.</a:t>
            </a:r>
            <a:endParaRPr lang="en-US" b="0" dirty="0">
              <a:effectLst/>
            </a:endParaRPr>
          </a:p>
          <a:p>
            <a:pPr rtl="0"/>
            <a:br>
              <a:rPr lang="en-US" b="1" dirty="0"/>
            </a:br>
            <a:r>
              <a:rPr lang="en-US" sz="1600" b="0" i="0" u="none" strike="noStrike" kern="1200" dirty="0">
                <a:solidFill>
                  <a:schemeClr val="tx1"/>
                </a:solidFill>
                <a:effectLst/>
                <a:latin typeface="+mn-lt"/>
                <a:ea typeface="+mn-ea"/>
                <a:cs typeface="+mn-cs"/>
              </a:rPr>
              <a:t>Change in temperature:</a:t>
            </a:r>
            <a:endParaRPr lang="en-US" b="0" dirty="0">
              <a:effectLst/>
            </a:endParaRPr>
          </a:p>
          <a:p>
            <a:pPr marL="171450" indent="-171450" rtl="0">
              <a:buFont typeface="Arial" panose="020B0604020202020204" pitchFamily="34" charset="0"/>
              <a:buChar char="•"/>
            </a:pPr>
            <a:r>
              <a:rPr lang="en-US" sz="1600" b="0" i="0" u="none" strike="noStrike" kern="1200" dirty="0">
                <a:solidFill>
                  <a:schemeClr val="tx1"/>
                </a:solidFill>
                <a:effectLst/>
                <a:latin typeface="+mn-lt"/>
                <a:ea typeface="+mn-ea"/>
                <a:cs typeface="+mn-cs"/>
              </a:rPr>
              <a:t>Some chemical reactions are characterized by a change in temperature.</a:t>
            </a:r>
            <a:endParaRPr lang="en-US" b="0" dirty="0">
              <a:effectLst/>
            </a:endParaRPr>
          </a:p>
          <a:p>
            <a:pPr marL="171450" indent="-171450" rtl="0">
              <a:buFont typeface="Arial" panose="020B0604020202020204" pitchFamily="34" charset="0"/>
              <a:buChar char="•"/>
            </a:pPr>
            <a:r>
              <a:rPr lang="en-US" sz="1600" b="0" i="0" u="none" strike="noStrike" kern="1200" dirty="0">
                <a:solidFill>
                  <a:schemeClr val="tx1"/>
                </a:solidFill>
                <a:effectLst/>
                <a:latin typeface="+mn-lt"/>
                <a:ea typeface="+mn-ea"/>
                <a:cs typeface="+mn-cs"/>
              </a:rPr>
              <a:t>The chemical reaction between quicklime and water to form slaked lime is characterized by a change in temperature.</a:t>
            </a:r>
            <a:endParaRPr lang="en-US" b="0" dirty="0">
              <a:effectLst/>
            </a:endParaRPr>
          </a:p>
          <a:p>
            <a:endParaRPr lang="en-US" b="0" dirty="0">
              <a:effectLst/>
            </a:endParaRPr>
          </a:p>
          <a:p>
            <a:pPr rtl="0"/>
            <a:r>
              <a:rPr lang="en-US" sz="1600" b="0" i="0" u="none" strike="noStrike" kern="1200" dirty="0">
                <a:solidFill>
                  <a:schemeClr val="tx1"/>
                </a:solidFill>
                <a:effectLst/>
                <a:latin typeface="+mn-lt"/>
                <a:ea typeface="+mn-ea"/>
                <a:cs typeface="+mn-cs"/>
              </a:rPr>
              <a:t>Change in state:</a:t>
            </a:r>
            <a:endParaRPr lang="en-US" b="0" dirty="0">
              <a:effectLst/>
            </a:endParaRPr>
          </a:p>
          <a:p>
            <a:pPr marL="171450" indent="-171450" rtl="0" fontAlgn="base">
              <a:buFont typeface="Arial" panose="020B0604020202020204" pitchFamily="34" charset="0"/>
              <a:buChar char="•"/>
            </a:pPr>
            <a:r>
              <a:rPr lang="en-US" sz="1600" b="0" i="0" u="none" strike="noStrike" kern="1200" dirty="0">
                <a:solidFill>
                  <a:schemeClr val="tx1"/>
                </a:solidFill>
                <a:effectLst/>
                <a:latin typeface="+mn-lt"/>
                <a:ea typeface="+mn-ea"/>
                <a:cs typeface="+mn-cs"/>
              </a:rPr>
              <a:t>Some chemical reactions are characterized by a change in state.</a:t>
            </a:r>
            <a:endParaRPr lang="en-US" sz="16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600" b="0" i="0" u="none" strike="noStrike" kern="1200" dirty="0">
                <a:solidFill>
                  <a:schemeClr val="tx1"/>
                </a:solidFill>
                <a:effectLst/>
                <a:latin typeface="+mn-lt"/>
                <a:ea typeface="+mn-ea"/>
                <a:cs typeface="+mn-cs"/>
              </a:rPr>
              <a:t>When wax is burned (in the form of wax candle), then water and carbon dioxide are formed.</a:t>
            </a:r>
            <a:endParaRPr lang="en-US" sz="16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600" b="0" i="0" u="none" strike="noStrike" kern="1200" dirty="0">
                <a:solidFill>
                  <a:schemeClr val="tx1"/>
                </a:solidFill>
                <a:effectLst/>
                <a:latin typeface="+mn-lt"/>
                <a:ea typeface="+mn-ea"/>
                <a:cs typeface="+mn-cs"/>
              </a:rPr>
              <a:t>Now, wax is a liquid whereas carbon dioxide is a gas. This means that during the combustion reaction of wax, the physical state changes from solid to liquid and gas.</a:t>
            </a:r>
            <a:endParaRPr lang="en-US" sz="1600" b="0" i="0" u="none" strike="noStrike"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B8796F01-7154-41E0-B48B-A6921757531A}" type="slidenum">
              <a:rPr lang="en-IN" smtClean="0"/>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substances which combine or react are known as reactants.</a:t>
            </a:r>
            <a:endParaRPr lang="en-US" dirty="0"/>
          </a:p>
          <a:p>
            <a:r>
              <a:rPr lang="en-US" dirty="0"/>
              <a:t>The new substances produced in a reaction are known as products.</a:t>
            </a:r>
            <a:endParaRPr lang="en-US" dirty="0"/>
          </a:p>
          <a:p>
            <a:endParaRPr lang="en-US" dirty="0"/>
          </a:p>
          <a:p>
            <a:r>
              <a:rPr lang="en-US" dirty="0"/>
              <a:t>A word-equation shows change of reactants to products through an arrow placed between them. The reactants are written on the left-hand side (LHS) with a plus sign (+) between them. Similarly, products are written on the right-hand side (RHS) with a plus sign (+) between them. The arrowhead points towards the products, and shows the direction of the reaction.</a:t>
            </a:r>
            <a:endParaRPr lang="en-US" dirty="0"/>
          </a:p>
          <a:p>
            <a:endParaRPr lang="en-IN" dirty="0"/>
          </a:p>
        </p:txBody>
      </p:sp>
      <p:sp>
        <p:nvSpPr>
          <p:cNvPr id="4" name="Slide Number Placeholder 3"/>
          <p:cNvSpPr>
            <a:spLocks noGrp="1"/>
          </p:cNvSpPr>
          <p:nvPr>
            <p:ph type="sldNum" sz="quarter" idx="5"/>
          </p:nvPr>
        </p:nvSpPr>
        <p:spPr/>
        <p:txBody>
          <a:bodyPr/>
          <a:lstStyle/>
          <a:p>
            <a:fld id="{B8796F01-7154-41E0-B48B-A6921757531A}" type="slidenum">
              <a:rPr lang="en-IN" smtClean="0"/>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the above example we see zinc metal reacts with sulphuric acid here these are the reactants which once mixed produces the product zinc sulphate and releases hydrogen gas.</a:t>
            </a:r>
            <a:endParaRPr lang="en-IN" dirty="0"/>
          </a:p>
        </p:txBody>
      </p:sp>
      <p:sp>
        <p:nvSpPr>
          <p:cNvPr id="4" name="Slide Number Placeholder 3"/>
          <p:cNvSpPr>
            <a:spLocks noGrp="1"/>
          </p:cNvSpPr>
          <p:nvPr>
            <p:ph type="sldNum" sz="quarter" idx="5"/>
          </p:nvPr>
        </p:nvSpPr>
        <p:spPr/>
        <p:txBody>
          <a:bodyPr/>
          <a:lstStyle/>
          <a:p>
            <a:fld id="{B8796F01-7154-41E0-B48B-A6921757531A}" type="slidenum">
              <a:rPr lang="en-IN" smtClean="0"/>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i="0" kern="1200" dirty="0">
                <a:solidFill>
                  <a:schemeClr val="tx2"/>
                </a:solidFill>
                <a:effectLst/>
                <a:latin typeface="+mn-lt"/>
                <a:ea typeface="+mn-ea"/>
                <a:cs typeface="+mn-cs"/>
              </a:rPr>
              <a:t>Steps:</a:t>
            </a:r>
            <a:endParaRPr lang="en-US" sz="1600" b="1" i="0" kern="1200" dirty="0">
              <a:solidFill>
                <a:schemeClr val="tx2"/>
              </a:solidFill>
              <a:effectLst/>
              <a:latin typeface="+mn-lt"/>
              <a:ea typeface="+mn-ea"/>
              <a:cs typeface="+mn-cs"/>
            </a:endParaRPr>
          </a:p>
          <a:p>
            <a:r>
              <a:rPr lang="en-US" sz="1600" b="1" i="0" kern="1200" dirty="0">
                <a:solidFill>
                  <a:schemeClr val="tx2"/>
                </a:solidFill>
                <a:effectLst/>
                <a:latin typeface="+mn-lt"/>
                <a:ea typeface="+mn-ea"/>
                <a:cs typeface="+mn-cs"/>
              </a:rPr>
              <a:t>1.Write down your given equation.</a:t>
            </a:r>
            <a:endParaRPr lang="en-US" sz="1600" b="1" i="0" kern="1200" dirty="0">
              <a:solidFill>
                <a:schemeClr val="tx2"/>
              </a:solidFill>
              <a:effectLst/>
              <a:latin typeface="+mn-lt"/>
              <a:ea typeface="+mn-ea"/>
              <a:cs typeface="+mn-cs"/>
            </a:endParaRPr>
          </a:p>
          <a:p>
            <a:r>
              <a:rPr lang="en-US" sz="1600" b="0" i="0" kern="1200" dirty="0">
                <a:solidFill>
                  <a:schemeClr val="tx2"/>
                </a:solidFill>
                <a:effectLst/>
                <a:latin typeface="+mn-lt"/>
                <a:ea typeface="+mn-ea"/>
                <a:cs typeface="+mn-cs"/>
              </a:rPr>
              <a:t>For this example, you will use:C</a:t>
            </a:r>
            <a:r>
              <a:rPr lang="en-US" sz="1600" b="0" i="0" kern="1200" baseline="-25000" dirty="0">
                <a:solidFill>
                  <a:schemeClr val="tx2"/>
                </a:solidFill>
                <a:effectLst/>
                <a:latin typeface="+mn-lt"/>
                <a:ea typeface="+mn-ea"/>
                <a:cs typeface="+mn-cs"/>
              </a:rPr>
              <a:t>3</a:t>
            </a:r>
            <a:r>
              <a:rPr lang="en-US" sz="1600" b="0" i="0" kern="1200" dirty="0">
                <a:solidFill>
                  <a:schemeClr val="tx2"/>
                </a:solidFill>
                <a:effectLst/>
                <a:latin typeface="+mn-lt"/>
                <a:ea typeface="+mn-ea"/>
                <a:cs typeface="+mn-cs"/>
              </a:rPr>
              <a:t>H</a:t>
            </a:r>
            <a:r>
              <a:rPr lang="en-US" sz="1600" b="0" i="0" kern="1200" baseline="-25000" dirty="0">
                <a:solidFill>
                  <a:schemeClr val="tx2"/>
                </a:solidFill>
                <a:effectLst/>
                <a:latin typeface="+mn-lt"/>
                <a:ea typeface="+mn-ea"/>
                <a:cs typeface="+mn-cs"/>
              </a:rPr>
              <a:t>8</a:t>
            </a:r>
            <a:r>
              <a:rPr lang="en-US" sz="1600" b="0" i="0" kern="1200" dirty="0">
                <a:solidFill>
                  <a:schemeClr val="tx2"/>
                </a:solidFill>
                <a:effectLst/>
                <a:latin typeface="+mn-lt"/>
                <a:ea typeface="+mn-ea"/>
                <a:cs typeface="+mn-cs"/>
              </a:rPr>
              <a:t> + O</a:t>
            </a:r>
            <a:r>
              <a:rPr lang="en-US" sz="1600" b="0" i="0" kern="1200" baseline="-25000" dirty="0">
                <a:solidFill>
                  <a:schemeClr val="tx2"/>
                </a:solidFill>
                <a:effectLst/>
                <a:latin typeface="+mn-lt"/>
                <a:ea typeface="+mn-ea"/>
                <a:cs typeface="+mn-cs"/>
              </a:rPr>
              <a:t>2</a:t>
            </a:r>
            <a:r>
              <a:rPr lang="en-US" sz="1600" b="0" i="0" kern="1200" dirty="0">
                <a:solidFill>
                  <a:schemeClr val="tx2"/>
                </a:solidFill>
                <a:effectLst/>
                <a:latin typeface="+mn-lt"/>
                <a:ea typeface="+mn-ea"/>
                <a:cs typeface="+mn-cs"/>
              </a:rPr>
              <a:t> --&gt; H</a:t>
            </a:r>
            <a:r>
              <a:rPr lang="en-US" sz="1600" b="0" i="0" kern="1200" baseline="-25000" dirty="0">
                <a:solidFill>
                  <a:schemeClr val="tx2"/>
                </a:solidFill>
                <a:effectLst/>
                <a:latin typeface="+mn-lt"/>
                <a:ea typeface="+mn-ea"/>
                <a:cs typeface="+mn-cs"/>
              </a:rPr>
              <a:t>2</a:t>
            </a:r>
            <a:r>
              <a:rPr lang="en-US" sz="1600" b="0" i="0" kern="1200" dirty="0">
                <a:solidFill>
                  <a:schemeClr val="tx2"/>
                </a:solidFill>
                <a:effectLst/>
                <a:latin typeface="+mn-lt"/>
                <a:ea typeface="+mn-ea"/>
                <a:cs typeface="+mn-cs"/>
              </a:rPr>
              <a:t>O + CO</a:t>
            </a:r>
            <a:r>
              <a:rPr lang="en-US" sz="1600" b="0" i="0" kern="1200" baseline="-25000" dirty="0">
                <a:solidFill>
                  <a:schemeClr val="tx2"/>
                </a:solidFill>
                <a:effectLst/>
                <a:latin typeface="+mn-lt"/>
                <a:ea typeface="+mn-ea"/>
                <a:cs typeface="+mn-cs"/>
              </a:rPr>
              <a:t>2</a:t>
            </a:r>
            <a:endParaRPr lang="en-US" sz="1600" b="0" i="0" kern="1200" dirty="0">
              <a:solidFill>
                <a:schemeClr val="tx2"/>
              </a:solidFill>
              <a:effectLst/>
              <a:latin typeface="+mn-lt"/>
              <a:ea typeface="+mn-ea"/>
              <a:cs typeface="+mn-cs"/>
            </a:endParaRPr>
          </a:p>
          <a:p>
            <a:r>
              <a:rPr lang="en-US" sz="1600" b="0" i="0" kern="1200" dirty="0">
                <a:solidFill>
                  <a:schemeClr val="tx2"/>
                </a:solidFill>
                <a:effectLst/>
                <a:latin typeface="+mn-lt"/>
                <a:ea typeface="+mn-ea"/>
                <a:cs typeface="+mn-cs"/>
              </a:rPr>
              <a:t>This reaction occurs when propane (C</a:t>
            </a:r>
            <a:r>
              <a:rPr lang="en-US" sz="1600" b="0" i="0" kern="1200" baseline="-25000" dirty="0">
                <a:solidFill>
                  <a:schemeClr val="tx2"/>
                </a:solidFill>
                <a:effectLst/>
                <a:latin typeface="+mn-lt"/>
                <a:ea typeface="+mn-ea"/>
                <a:cs typeface="+mn-cs"/>
              </a:rPr>
              <a:t>3</a:t>
            </a:r>
            <a:r>
              <a:rPr lang="en-US" sz="1600" b="0" i="0" kern="1200" dirty="0">
                <a:solidFill>
                  <a:schemeClr val="tx2"/>
                </a:solidFill>
                <a:effectLst/>
                <a:latin typeface="+mn-lt"/>
                <a:ea typeface="+mn-ea"/>
                <a:cs typeface="+mn-cs"/>
              </a:rPr>
              <a:t>H</a:t>
            </a:r>
            <a:r>
              <a:rPr lang="en-US" sz="1600" b="0" i="0" kern="1200" baseline="-25000" dirty="0">
                <a:solidFill>
                  <a:schemeClr val="tx2"/>
                </a:solidFill>
                <a:effectLst/>
                <a:latin typeface="+mn-lt"/>
                <a:ea typeface="+mn-ea"/>
                <a:cs typeface="+mn-cs"/>
              </a:rPr>
              <a:t>8</a:t>
            </a:r>
            <a:r>
              <a:rPr lang="en-US" sz="1600" b="0" i="0" kern="1200" dirty="0">
                <a:solidFill>
                  <a:schemeClr val="tx2"/>
                </a:solidFill>
                <a:effectLst/>
                <a:latin typeface="+mn-lt"/>
                <a:ea typeface="+mn-ea"/>
                <a:cs typeface="+mn-cs"/>
              </a:rPr>
              <a:t>) is burned in the presence of oxygen to produce water and carbon dioxide.</a:t>
            </a:r>
            <a:endParaRPr lang="en-US" sz="1600" b="0" i="0" kern="1200" dirty="0">
              <a:solidFill>
                <a:schemeClr val="tx2"/>
              </a:solidFill>
              <a:effectLst/>
              <a:latin typeface="+mn-lt"/>
              <a:ea typeface="+mn-ea"/>
              <a:cs typeface="+mn-cs"/>
            </a:endParaRPr>
          </a:p>
          <a:p>
            <a:r>
              <a:rPr lang="en-US" sz="1600" b="0" i="0" kern="1200" dirty="0">
                <a:solidFill>
                  <a:schemeClr val="tx2"/>
                </a:solidFill>
                <a:effectLst/>
                <a:latin typeface="+mn-lt"/>
                <a:ea typeface="+mn-ea"/>
                <a:cs typeface="+mn-cs"/>
              </a:rPr>
              <a:t>2.</a:t>
            </a:r>
            <a:r>
              <a:rPr lang="en-US" sz="1600" b="1" i="0" kern="1200" dirty="0">
                <a:solidFill>
                  <a:schemeClr val="tx2"/>
                </a:solidFill>
                <a:effectLst/>
                <a:latin typeface="+mn-lt"/>
                <a:ea typeface="+mn-ea"/>
                <a:cs typeface="+mn-cs"/>
              </a:rPr>
              <a:t>Write down the number of atoms per element.</a:t>
            </a:r>
            <a:r>
              <a:rPr lang="en-US" sz="1600" b="0" i="0" kern="1200" dirty="0">
                <a:solidFill>
                  <a:schemeClr val="tx2"/>
                </a:solidFill>
                <a:effectLst/>
                <a:latin typeface="+mn-lt"/>
                <a:ea typeface="+mn-ea"/>
                <a:cs typeface="+mn-cs"/>
              </a:rPr>
              <a:t> </a:t>
            </a:r>
            <a:endParaRPr lang="en-US" sz="1600" b="0" i="0" kern="1200" dirty="0">
              <a:solidFill>
                <a:schemeClr val="tx2"/>
              </a:solidFill>
              <a:effectLst/>
              <a:latin typeface="+mn-lt"/>
              <a:ea typeface="+mn-ea"/>
              <a:cs typeface="+mn-cs"/>
            </a:endParaRPr>
          </a:p>
          <a:p>
            <a:r>
              <a:rPr lang="en-US" sz="1600" b="0" i="0" kern="1200" dirty="0">
                <a:solidFill>
                  <a:schemeClr val="tx2"/>
                </a:solidFill>
                <a:effectLst/>
                <a:latin typeface="+mn-lt"/>
                <a:ea typeface="+mn-ea"/>
                <a:cs typeface="+mn-cs"/>
              </a:rPr>
              <a:t> Do this for each side of the equation. Look at the subscripts next to each atom to find the number of atoms in the equation. When writing it out, it's a good idea to connect it back to the original equation, noting how each element appears.</a:t>
            </a:r>
            <a:r>
              <a:rPr lang="en-US" sz="1600" b="0" i="0" u="none" strike="noStrike" kern="1200" baseline="30000" dirty="0">
                <a:solidFill>
                  <a:schemeClr val="tx2"/>
                </a:solidFill>
                <a:effectLst/>
                <a:latin typeface="+mn-lt"/>
                <a:ea typeface="+mn-ea"/>
                <a:cs typeface="+mn-cs"/>
                <a:hlinkClick r:id="rId3"/>
              </a:rPr>
              <a:t>[2]</a:t>
            </a:r>
            <a:r>
              <a:rPr lang="en-US" sz="1600" b="0" i="0" kern="1200" dirty="0">
                <a:solidFill>
                  <a:schemeClr val="tx2"/>
                </a:solidFill>
                <a:effectLst/>
                <a:latin typeface="+mn-lt"/>
                <a:ea typeface="+mn-ea"/>
                <a:cs typeface="+mn-cs"/>
              </a:rPr>
              <a:t>For example, you have 3 oxygen atoms on the right side, but that total results from addition.</a:t>
            </a:r>
            <a:endParaRPr lang="en-US" sz="1600" b="0" i="0" kern="1200" dirty="0">
              <a:solidFill>
                <a:schemeClr val="tx2"/>
              </a:solidFill>
              <a:effectLst/>
              <a:latin typeface="+mn-lt"/>
              <a:ea typeface="+mn-ea"/>
              <a:cs typeface="+mn-cs"/>
            </a:endParaRPr>
          </a:p>
          <a:p>
            <a:r>
              <a:rPr lang="en-US" sz="1600" b="0" i="0" kern="1200" dirty="0">
                <a:solidFill>
                  <a:schemeClr val="tx2"/>
                </a:solidFill>
                <a:effectLst/>
                <a:latin typeface="+mn-lt"/>
                <a:ea typeface="+mn-ea"/>
                <a:cs typeface="+mn-cs"/>
              </a:rPr>
              <a:t>Left side: 3 carbon (C3), 8 hydrogen (H8) and 2 oxygen (O2).</a:t>
            </a:r>
            <a:endParaRPr lang="en-US" sz="1600" b="0" i="0" kern="1200" dirty="0">
              <a:solidFill>
                <a:schemeClr val="tx2"/>
              </a:solidFill>
              <a:effectLst/>
              <a:latin typeface="+mn-lt"/>
              <a:ea typeface="+mn-ea"/>
              <a:cs typeface="+mn-cs"/>
            </a:endParaRPr>
          </a:p>
          <a:p>
            <a:r>
              <a:rPr lang="en-US" sz="1600" b="0" i="0" kern="1200" dirty="0">
                <a:solidFill>
                  <a:schemeClr val="tx2"/>
                </a:solidFill>
                <a:effectLst/>
                <a:latin typeface="+mn-lt"/>
                <a:ea typeface="+mn-ea"/>
                <a:cs typeface="+mn-cs"/>
              </a:rPr>
              <a:t>Right side: 1 carbon (C), 2 hydrogen (H2) and 3 oxygen (O + O2).</a:t>
            </a:r>
            <a:endParaRPr lang="en-US" sz="1600" b="0" i="0" kern="1200" dirty="0">
              <a:solidFill>
                <a:schemeClr val="tx2"/>
              </a:solidFill>
              <a:effectLst/>
              <a:latin typeface="+mn-lt"/>
              <a:ea typeface="+mn-ea"/>
              <a:cs typeface="+mn-cs"/>
            </a:endParaRPr>
          </a:p>
          <a:p>
            <a:pPr marL="0" marR="0" lvl="0" indent="0" algn="l" defTabSz="1219200" rtl="0" eaLnBrk="1" fontAlgn="auto" latinLnBrk="0" hangingPunct="1">
              <a:lnSpc>
                <a:spcPct val="100000"/>
              </a:lnSpc>
              <a:spcBef>
                <a:spcPts val="0"/>
              </a:spcBef>
              <a:spcAft>
                <a:spcPts val="0"/>
              </a:spcAft>
              <a:buClrTx/>
              <a:buSzTx/>
              <a:buFontTx/>
              <a:buNone/>
              <a:defRPr/>
            </a:pPr>
            <a:r>
              <a:rPr lang="en-US" sz="1600" b="1" i="0" kern="1200" dirty="0">
                <a:solidFill>
                  <a:schemeClr val="tx2"/>
                </a:solidFill>
                <a:effectLst/>
                <a:latin typeface="+mn-lt"/>
                <a:ea typeface="+mn-ea"/>
                <a:cs typeface="+mn-cs"/>
              </a:rPr>
              <a:t>3.Save hydrogen and oxygen for last, as they are often on both sides.</a:t>
            </a:r>
            <a:endParaRPr lang="en-US" sz="1600" b="1" i="0" kern="1200" dirty="0">
              <a:solidFill>
                <a:schemeClr val="tx2"/>
              </a:solidFill>
              <a:effectLst/>
              <a:latin typeface="+mn-lt"/>
              <a:ea typeface="+mn-ea"/>
              <a:cs typeface="+mn-cs"/>
            </a:endParaRPr>
          </a:p>
          <a:p>
            <a:pPr marL="0" marR="0" lvl="0" indent="0" algn="l" defTabSz="1219200" rtl="0" eaLnBrk="1" fontAlgn="auto" latinLnBrk="0" hangingPunct="1">
              <a:lnSpc>
                <a:spcPct val="100000"/>
              </a:lnSpc>
              <a:spcBef>
                <a:spcPts val="0"/>
              </a:spcBef>
              <a:spcAft>
                <a:spcPts val="0"/>
              </a:spcAft>
              <a:buClrTx/>
              <a:buSzTx/>
              <a:buFontTx/>
              <a:buNone/>
              <a:defRPr/>
            </a:pPr>
            <a:r>
              <a:rPr lang="en-US" sz="1600" b="0" i="0" kern="1200" dirty="0">
                <a:solidFill>
                  <a:schemeClr val="tx2"/>
                </a:solidFill>
                <a:effectLst/>
                <a:latin typeface="+mn-lt"/>
                <a:ea typeface="+mn-ea"/>
                <a:cs typeface="+mn-cs"/>
              </a:rPr>
              <a:t> Hydrogen and oxygen are both common in molecules, so it's likely that you'll have them on both sides of your equation. It's best to balance them </a:t>
            </a:r>
            <a:r>
              <a:rPr lang="en-US" sz="1600" b="0" i="0" kern="1200" dirty="0" err="1">
                <a:solidFill>
                  <a:schemeClr val="tx2"/>
                </a:solidFill>
                <a:effectLst/>
                <a:latin typeface="+mn-lt"/>
                <a:ea typeface="+mn-ea"/>
                <a:cs typeface="+mn-cs"/>
              </a:rPr>
              <a:t>last.You'll</a:t>
            </a:r>
            <a:r>
              <a:rPr lang="en-US" sz="1600" b="0" i="0" kern="1200" dirty="0">
                <a:solidFill>
                  <a:schemeClr val="tx2"/>
                </a:solidFill>
                <a:effectLst/>
                <a:latin typeface="+mn-lt"/>
                <a:ea typeface="+mn-ea"/>
                <a:cs typeface="+mn-cs"/>
              </a:rPr>
              <a:t> need to recount your atoms before balancing the hydrogen and oxygen, as you'll likely need to use coefficients to balance the other atoms in the equation.</a:t>
            </a:r>
            <a:endParaRPr lang="en-US" sz="1600" b="0" i="0" kern="1200" dirty="0">
              <a:solidFill>
                <a:schemeClr val="tx2"/>
              </a:solidFill>
              <a:effectLst/>
              <a:latin typeface="+mn-lt"/>
              <a:ea typeface="+mn-ea"/>
              <a:cs typeface="+mn-cs"/>
            </a:endParaRPr>
          </a:p>
          <a:p>
            <a:pPr marL="0" marR="0" lvl="0" indent="0" algn="l" defTabSz="1219200" rtl="0" eaLnBrk="1" fontAlgn="auto" latinLnBrk="0" hangingPunct="1">
              <a:lnSpc>
                <a:spcPct val="100000"/>
              </a:lnSpc>
              <a:spcBef>
                <a:spcPts val="0"/>
              </a:spcBef>
              <a:spcAft>
                <a:spcPts val="0"/>
              </a:spcAft>
              <a:buClrTx/>
              <a:buSzTx/>
              <a:buFontTx/>
              <a:buNone/>
              <a:defRPr/>
            </a:pPr>
            <a:r>
              <a:rPr lang="en-US" sz="1600" b="1" i="0" kern="1200" dirty="0">
                <a:solidFill>
                  <a:schemeClr val="tx2"/>
                </a:solidFill>
                <a:effectLst/>
                <a:latin typeface="+mn-lt"/>
                <a:ea typeface="+mn-ea"/>
                <a:cs typeface="+mn-cs"/>
              </a:rPr>
              <a:t>4.Start with single elements.</a:t>
            </a:r>
            <a:endParaRPr lang="en-US" sz="1600" b="1" i="0" kern="1200" dirty="0">
              <a:solidFill>
                <a:schemeClr val="tx2"/>
              </a:solidFill>
              <a:effectLst/>
              <a:latin typeface="+mn-lt"/>
              <a:ea typeface="+mn-ea"/>
              <a:cs typeface="+mn-cs"/>
            </a:endParaRPr>
          </a:p>
          <a:p>
            <a:pPr marL="0" marR="0" lvl="0" indent="0" algn="l" defTabSz="1219200" rtl="0" eaLnBrk="1" fontAlgn="auto" latinLnBrk="0" hangingPunct="1">
              <a:lnSpc>
                <a:spcPct val="100000"/>
              </a:lnSpc>
              <a:spcBef>
                <a:spcPts val="0"/>
              </a:spcBef>
              <a:spcAft>
                <a:spcPts val="0"/>
              </a:spcAft>
              <a:buClrTx/>
              <a:buSzTx/>
              <a:buFontTx/>
              <a:buNone/>
              <a:defRPr/>
            </a:pPr>
            <a:r>
              <a:rPr lang="en-US" sz="1600" b="0" i="0" kern="1200" dirty="0">
                <a:solidFill>
                  <a:schemeClr val="tx2"/>
                </a:solidFill>
                <a:effectLst/>
                <a:latin typeface="+mn-lt"/>
                <a:ea typeface="+mn-ea"/>
                <a:cs typeface="+mn-cs"/>
              </a:rPr>
              <a:t> If you have more than one element left to balance, select the element that appears in only a single molecule of reactants and in only a single molecule of products. This means that you will need to balance the carbon atoms first.</a:t>
            </a:r>
            <a:endParaRPr lang="en-US" sz="1600" b="0" i="0" kern="1200" dirty="0">
              <a:solidFill>
                <a:schemeClr val="tx2"/>
              </a:solidFill>
              <a:effectLst/>
              <a:latin typeface="+mn-lt"/>
              <a:ea typeface="+mn-ea"/>
              <a:cs typeface="+mn-cs"/>
            </a:endParaRPr>
          </a:p>
          <a:p>
            <a:r>
              <a:rPr lang="en-US" sz="1600" b="1" i="0" kern="1200" dirty="0">
                <a:solidFill>
                  <a:schemeClr val="tx2"/>
                </a:solidFill>
                <a:effectLst/>
                <a:latin typeface="+mn-lt"/>
                <a:ea typeface="+mn-ea"/>
                <a:cs typeface="+mn-cs"/>
              </a:rPr>
              <a:t>5.Use a coefficient to balance the single carbon atom.</a:t>
            </a:r>
            <a:endParaRPr lang="en-US" sz="1600" b="1" i="0" kern="1200" dirty="0">
              <a:solidFill>
                <a:schemeClr val="tx2"/>
              </a:solidFill>
              <a:effectLst/>
              <a:latin typeface="+mn-lt"/>
              <a:ea typeface="+mn-ea"/>
              <a:cs typeface="+mn-cs"/>
            </a:endParaRPr>
          </a:p>
          <a:p>
            <a:r>
              <a:rPr lang="en-US" sz="1600" b="0" i="0" kern="1200" dirty="0">
                <a:solidFill>
                  <a:schemeClr val="tx2"/>
                </a:solidFill>
                <a:effectLst/>
                <a:latin typeface="+mn-lt"/>
                <a:ea typeface="+mn-ea"/>
                <a:cs typeface="+mn-cs"/>
              </a:rPr>
              <a:t> Add a coefficient to the single carbon atom on the right of the equation to balance it with the 3 carbon atoms on the left of the equation.C</a:t>
            </a:r>
            <a:r>
              <a:rPr lang="en-US" sz="1600" b="0" i="0" kern="1200" baseline="-25000" dirty="0">
                <a:solidFill>
                  <a:schemeClr val="tx2"/>
                </a:solidFill>
                <a:effectLst/>
                <a:latin typeface="+mn-lt"/>
                <a:ea typeface="+mn-ea"/>
                <a:cs typeface="+mn-cs"/>
              </a:rPr>
              <a:t>3</a:t>
            </a:r>
            <a:r>
              <a:rPr lang="en-US" sz="1600" b="0" i="0" kern="1200" dirty="0">
                <a:solidFill>
                  <a:schemeClr val="tx2"/>
                </a:solidFill>
                <a:effectLst/>
                <a:latin typeface="+mn-lt"/>
                <a:ea typeface="+mn-ea"/>
                <a:cs typeface="+mn-cs"/>
              </a:rPr>
              <a:t>H</a:t>
            </a:r>
            <a:r>
              <a:rPr lang="en-US" sz="1600" b="0" i="0" kern="1200" baseline="-25000" dirty="0">
                <a:solidFill>
                  <a:schemeClr val="tx2"/>
                </a:solidFill>
                <a:effectLst/>
                <a:latin typeface="+mn-lt"/>
                <a:ea typeface="+mn-ea"/>
                <a:cs typeface="+mn-cs"/>
              </a:rPr>
              <a:t>8</a:t>
            </a:r>
            <a:r>
              <a:rPr lang="en-US" sz="1600" b="0" i="0" kern="1200" dirty="0">
                <a:solidFill>
                  <a:schemeClr val="tx2"/>
                </a:solidFill>
                <a:effectLst/>
                <a:latin typeface="+mn-lt"/>
                <a:ea typeface="+mn-ea"/>
                <a:cs typeface="+mn-cs"/>
              </a:rPr>
              <a:t> + O</a:t>
            </a:r>
            <a:r>
              <a:rPr lang="en-US" sz="1600" b="0" i="0" kern="1200" baseline="-25000" dirty="0">
                <a:solidFill>
                  <a:schemeClr val="tx2"/>
                </a:solidFill>
                <a:effectLst/>
                <a:latin typeface="+mn-lt"/>
                <a:ea typeface="+mn-ea"/>
                <a:cs typeface="+mn-cs"/>
              </a:rPr>
              <a:t>2</a:t>
            </a:r>
            <a:r>
              <a:rPr lang="en-US" sz="1600" b="0" i="0" kern="1200" dirty="0">
                <a:solidFill>
                  <a:schemeClr val="tx2"/>
                </a:solidFill>
                <a:effectLst/>
                <a:latin typeface="+mn-lt"/>
                <a:ea typeface="+mn-ea"/>
                <a:cs typeface="+mn-cs"/>
              </a:rPr>
              <a:t> --&gt; H</a:t>
            </a:r>
            <a:r>
              <a:rPr lang="en-US" sz="1600" b="0" i="0" kern="1200" baseline="-25000" dirty="0">
                <a:solidFill>
                  <a:schemeClr val="tx2"/>
                </a:solidFill>
                <a:effectLst/>
                <a:latin typeface="+mn-lt"/>
                <a:ea typeface="+mn-ea"/>
                <a:cs typeface="+mn-cs"/>
              </a:rPr>
              <a:t>2</a:t>
            </a:r>
            <a:r>
              <a:rPr lang="en-US" sz="1600" b="0" i="0" kern="1200" dirty="0">
                <a:solidFill>
                  <a:schemeClr val="tx2"/>
                </a:solidFill>
                <a:effectLst/>
                <a:latin typeface="+mn-lt"/>
                <a:ea typeface="+mn-ea"/>
                <a:cs typeface="+mn-cs"/>
              </a:rPr>
              <a:t>O + 3CO</a:t>
            </a:r>
            <a:r>
              <a:rPr lang="en-US" sz="1600" b="0" i="0" kern="1200" baseline="-25000" dirty="0">
                <a:solidFill>
                  <a:schemeClr val="tx2"/>
                </a:solidFill>
                <a:effectLst/>
                <a:latin typeface="+mn-lt"/>
                <a:ea typeface="+mn-ea"/>
                <a:cs typeface="+mn-cs"/>
              </a:rPr>
              <a:t>2</a:t>
            </a:r>
            <a:endParaRPr lang="en-US" sz="1600" b="0" i="0" kern="1200" dirty="0">
              <a:solidFill>
                <a:schemeClr val="tx2"/>
              </a:solidFill>
              <a:effectLst/>
              <a:latin typeface="+mn-lt"/>
              <a:ea typeface="+mn-ea"/>
              <a:cs typeface="+mn-cs"/>
            </a:endParaRPr>
          </a:p>
          <a:p>
            <a:r>
              <a:rPr lang="en-US" sz="1600" b="0" i="0" kern="1200" dirty="0">
                <a:solidFill>
                  <a:schemeClr val="tx2"/>
                </a:solidFill>
                <a:effectLst/>
                <a:latin typeface="+mn-lt"/>
                <a:ea typeface="+mn-ea"/>
                <a:cs typeface="+mn-cs"/>
              </a:rPr>
              <a:t>The coefficient 3 in front of carbon on the right side indicates 3 carbon atoms just as the subscript 3 on the left side indicates 3 carbon atoms.</a:t>
            </a:r>
            <a:endParaRPr lang="en-US" sz="1600" b="0" i="0" kern="1200" dirty="0">
              <a:solidFill>
                <a:schemeClr val="tx2"/>
              </a:solidFill>
              <a:effectLst/>
              <a:latin typeface="+mn-lt"/>
              <a:ea typeface="+mn-ea"/>
              <a:cs typeface="+mn-cs"/>
            </a:endParaRPr>
          </a:p>
          <a:p>
            <a:r>
              <a:rPr lang="en-US" sz="1600" b="0" i="0" kern="1200" dirty="0">
                <a:solidFill>
                  <a:schemeClr val="tx2"/>
                </a:solidFill>
                <a:effectLst/>
                <a:latin typeface="+mn-lt"/>
                <a:ea typeface="+mn-ea"/>
                <a:cs typeface="+mn-cs"/>
              </a:rPr>
              <a:t>In a chemical equation, you can change coefficients, but you must never alter the subscripts.</a:t>
            </a:r>
            <a:endParaRPr lang="en-US" sz="1600" b="0" i="0" kern="1200" dirty="0">
              <a:solidFill>
                <a:schemeClr val="tx2"/>
              </a:solidFill>
              <a:effectLst/>
              <a:latin typeface="+mn-lt"/>
              <a:ea typeface="+mn-ea"/>
              <a:cs typeface="+mn-cs"/>
            </a:endParaRPr>
          </a:p>
          <a:p>
            <a:r>
              <a:rPr lang="en-US" sz="1600" b="1" i="0" kern="1200" dirty="0">
                <a:solidFill>
                  <a:schemeClr val="tx2"/>
                </a:solidFill>
                <a:effectLst/>
                <a:latin typeface="+mn-lt"/>
                <a:ea typeface="+mn-ea"/>
                <a:cs typeface="+mn-cs"/>
              </a:rPr>
              <a:t>6.Balance the hydrogen atoms next.</a:t>
            </a:r>
            <a:r>
              <a:rPr lang="en-US" sz="1600" b="0" i="0" kern="1200" dirty="0">
                <a:solidFill>
                  <a:schemeClr val="tx2"/>
                </a:solidFill>
                <a:effectLst/>
                <a:latin typeface="+mn-lt"/>
                <a:ea typeface="+mn-ea"/>
                <a:cs typeface="+mn-cs"/>
              </a:rPr>
              <a:t> Since you have balanced all atoms besides the hydrogen and oxygen, you can address the hydrogen atoms. You have 8 on the left side. So you'll need 8 on the right side. Use a coefficient to achieve this.C</a:t>
            </a:r>
            <a:r>
              <a:rPr lang="en-US" sz="1600" b="0" i="0" kern="1200" baseline="-25000" dirty="0">
                <a:solidFill>
                  <a:schemeClr val="tx2"/>
                </a:solidFill>
                <a:effectLst/>
                <a:latin typeface="+mn-lt"/>
                <a:ea typeface="+mn-ea"/>
                <a:cs typeface="+mn-cs"/>
              </a:rPr>
              <a:t>3</a:t>
            </a:r>
            <a:r>
              <a:rPr lang="en-US" sz="1600" b="0" i="0" kern="1200" dirty="0">
                <a:solidFill>
                  <a:schemeClr val="tx2"/>
                </a:solidFill>
                <a:effectLst/>
                <a:latin typeface="+mn-lt"/>
                <a:ea typeface="+mn-ea"/>
                <a:cs typeface="+mn-cs"/>
              </a:rPr>
              <a:t>H</a:t>
            </a:r>
            <a:r>
              <a:rPr lang="en-US" sz="1600" b="0" i="0" kern="1200" baseline="-25000" dirty="0">
                <a:solidFill>
                  <a:schemeClr val="tx2"/>
                </a:solidFill>
                <a:effectLst/>
                <a:latin typeface="+mn-lt"/>
                <a:ea typeface="+mn-ea"/>
                <a:cs typeface="+mn-cs"/>
              </a:rPr>
              <a:t>8</a:t>
            </a:r>
            <a:r>
              <a:rPr lang="en-US" sz="1600" b="0" i="0" kern="1200" dirty="0">
                <a:solidFill>
                  <a:schemeClr val="tx2"/>
                </a:solidFill>
                <a:effectLst/>
                <a:latin typeface="+mn-lt"/>
                <a:ea typeface="+mn-ea"/>
                <a:cs typeface="+mn-cs"/>
              </a:rPr>
              <a:t> + O</a:t>
            </a:r>
            <a:r>
              <a:rPr lang="en-US" sz="1600" b="0" i="0" kern="1200" baseline="-25000" dirty="0">
                <a:solidFill>
                  <a:schemeClr val="tx2"/>
                </a:solidFill>
                <a:effectLst/>
                <a:latin typeface="+mn-lt"/>
                <a:ea typeface="+mn-ea"/>
                <a:cs typeface="+mn-cs"/>
              </a:rPr>
              <a:t>2</a:t>
            </a:r>
            <a:r>
              <a:rPr lang="en-US" sz="1600" b="0" i="0" kern="1200" dirty="0">
                <a:solidFill>
                  <a:schemeClr val="tx2"/>
                </a:solidFill>
                <a:effectLst/>
                <a:latin typeface="+mn-lt"/>
                <a:ea typeface="+mn-ea"/>
                <a:cs typeface="+mn-cs"/>
              </a:rPr>
              <a:t> --&gt; 4H</a:t>
            </a:r>
            <a:r>
              <a:rPr lang="en-US" sz="1600" b="0" i="0" kern="1200" baseline="-25000" dirty="0">
                <a:solidFill>
                  <a:schemeClr val="tx2"/>
                </a:solidFill>
                <a:effectLst/>
                <a:latin typeface="+mn-lt"/>
                <a:ea typeface="+mn-ea"/>
                <a:cs typeface="+mn-cs"/>
              </a:rPr>
              <a:t>2</a:t>
            </a:r>
            <a:r>
              <a:rPr lang="en-US" sz="1600" b="0" i="0" kern="1200" dirty="0">
                <a:solidFill>
                  <a:schemeClr val="tx2"/>
                </a:solidFill>
                <a:effectLst/>
                <a:latin typeface="+mn-lt"/>
                <a:ea typeface="+mn-ea"/>
                <a:cs typeface="+mn-cs"/>
              </a:rPr>
              <a:t>O + 3CO</a:t>
            </a:r>
            <a:r>
              <a:rPr lang="en-US" sz="1600" b="0" i="0" kern="1200" baseline="-25000" dirty="0">
                <a:solidFill>
                  <a:schemeClr val="tx2"/>
                </a:solidFill>
                <a:effectLst/>
                <a:latin typeface="+mn-lt"/>
                <a:ea typeface="+mn-ea"/>
                <a:cs typeface="+mn-cs"/>
              </a:rPr>
              <a:t>2</a:t>
            </a:r>
            <a:endParaRPr lang="en-US" sz="1600" b="0" i="0" kern="1200" dirty="0">
              <a:solidFill>
                <a:schemeClr val="tx2"/>
              </a:solidFill>
              <a:effectLst/>
              <a:latin typeface="+mn-lt"/>
              <a:ea typeface="+mn-ea"/>
              <a:cs typeface="+mn-cs"/>
            </a:endParaRPr>
          </a:p>
          <a:p>
            <a:r>
              <a:rPr lang="en-US" sz="1600" b="0" i="0" kern="1200" dirty="0">
                <a:solidFill>
                  <a:schemeClr val="tx2"/>
                </a:solidFill>
                <a:effectLst/>
                <a:latin typeface="+mn-lt"/>
                <a:ea typeface="+mn-ea"/>
                <a:cs typeface="+mn-cs"/>
              </a:rPr>
              <a:t>On the right side, you now added a 4 as the coefficient because the subscript showed that you already had 2 hydrogen atoms.</a:t>
            </a:r>
            <a:endParaRPr lang="en-US" sz="1600" b="0" i="0" kern="1200" dirty="0">
              <a:solidFill>
                <a:schemeClr val="tx2"/>
              </a:solidFill>
              <a:effectLst/>
              <a:latin typeface="+mn-lt"/>
              <a:ea typeface="+mn-ea"/>
              <a:cs typeface="+mn-cs"/>
            </a:endParaRPr>
          </a:p>
          <a:p>
            <a:r>
              <a:rPr lang="en-US" sz="1600" b="0" i="0" kern="1200" dirty="0">
                <a:solidFill>
                  <a:schemeClr val="tx2"/>
                </a:solidFill>
                <a:effectLst/>
                <a:latin typeface="+mn-lt"/>
                <a:ea typeface="+mn-ea"/>
                <a:cs typeface="+mn-cs"/>
              </a:rPr>
              <a:t>When you multiply the coefficient 4 times by the subscript 2, you end up with 8.</a:t>
            </a:r>
            <a:endParaRPr lang="en-US" sz="1600" b="0" i="0" kern="1200" dirty="0">
              <a:solidFill>
                <a:schemeClr val="tx2"/>
              </a:solidFill>
              <a:effectLst/>
              <a:latin typeface="+mn-lt"/>
              <a:ea typeface="+mn-ea"/>
              <a:cs typeface="+mn-cs"/>
            </a:endParaRPr>
          </a:p>
          <a:p>
            <a:r>
              <a:rPr lang="en-US" sz="1600" b="0" i="0" kern="1200" dirty="0">
                <a:solidFill>
                  <a:schemeClr val="tx2"/>
                </a:solidFill>
                <a:effectLst/>
                <a:latin typeface="+mn-lt"/>
                <a:ea typeface="+mn-ea"/>
                <a:cs typeface="+mn-cs"/>
              </a:rPr>
              <a:t>The other 6 atoms of oxygen come from 3CO</a:t>
            </a:r>
            <a:r>
              <a:rPr lang="en-US" sz="1600" b="0" i="0" kern="1200" baseline="-25000" dirty="0">
                <a:solidFill>
                  <a:schemeClr val="tx2"/>
                </a:solidFill>
                <a:effectLst/>
                <a:latin typeface="+mn-lt"/>
                <a:ea typeface="+mn-ea"/>
                <a:cs typeface="+mn-cs"/>
              </a:rPr>
              <a:t>2</a:t>
            </a:r>
            <a:r>
              <a:rPr lang="en-US" sz="1600" b="0" i="0" kern="1200" dirty="0">
                <a:solidFill>
                  <a:schemeClr val="tx2"/>
                </a:solidFill>
                <a:effectLst/>
                <a:latin typeface="+mn-lt"/>
                <a:ea typeface="+mn-ea"/>
                <a:cs typeface="+mn-cs"/>
              </a:rPr>
              <a:t>.(3x2=6 atoms of oxygen+ the other 4=10)</a:t>
            </a:r>
            <a:endParaRPr lang="en-US" sz="1600" b="0" i="0" kern="1200" dirty="0">
              <a:solidFill>
                <a:schemeClr val="tx2"/>
              </a:solidFill>
              <a:effectLst/>
              <a:latin typeface="+mn-lt"/>
              <a:ea typeface="+mn-ea"/>
              <a:cs typeface="+mn-cs"/>
            </a:endParaRPr>
          </a:p>
          <a:p>
            <a:r>
              <a:rPr lang="en-US" sz="1600" b="1" i="0" kern="1200" dirty="0">
                <a:solidFill>
                  <a:schemeClr val="tx2"/>
                </a:solidFill>
                <a:effectLst/>
                <a:latin typeface="+mn-lt"/>
                <a:ea typeface="+mn-ea"/>
                <a:cs typeface="+mn-cs"/>
              </a:rPr>
              <a:t>7.Balance the oxygen atoms.</a:t>
            </a:r>
            <a:r>
              <a:rPr lang="en-US" sz="1600" b="0" i="0" kern="1200" dirty="0">
                <a:solidFill>
                  <a:schemeClr val="tx2"/>
                </a:solidFill>
                <a:effectLst/>
                <a:latin typeface="+mn-lt"/>
                <a:ea typeface="+mn-ea"/>
                <a:cs typeface="+mn-cs"/>
              </a:rPr>
              <a:t> Remember to account for the coefficients that you've used to balance out the other atoms. Because you've added coefficients to the molecules on the right side of the equation, the number of oxygen atoms has changed. You now have 4 oxygen atoms in the water molecules and 6 oxygen atoms in the carbon dioxide molecules. That makes a total of 10 oxygen atoms.</a:t>
            </a:r>
            <a:r>
              <a:rPr lang="en-US" sz="1600" b="0" i="0" u="none" strike="noStrike" kern="1200" baseline="30000" dirty="0">
                <a:solidFill>
                  <a:schemeClr val="tx2"/>
                </a:solidFill>
                <a:effectLst/>
                <a:latin typeface="+mn-lt"/>
                <a:ea typeface="+mn-ea"/>
                <a:cs typeface="+mn-cs"/>
              </a:rPr>
              <a:t> </a:t>
            </a:r>
            <a:r>
              <a:rPr lang="en-US" sz="1600" b="0" i="0" kern="1200" dirty="0">
                <a:solidFill>
                  <a:schemeClr val="tx2"/>
                </a:solidFill>
                <a:effectLst/>
                <a:latin typeface="+mn-lt"/>
                <a:ea typeface="+mn-ea"/>
                <a:cs typeface="+mn-cs"/>
              </a:rPr>
              <a:t>Add a coefficient of 5 to the oxygen molecule on the left side of the equation. You now have 10 oxygen atoms on each side.</a:t>
            </a:r>
            <a:endParaRPr lang="en-US" sz="1600" b="0" i="0" kern="1200" dirty="0">
              <a:solidFill>
                <a:schemeClr val="tx2"/>
              </a:solidFill>
              <a:effectLst/>
              <a:latin typeface="+mn-lt"/>
              <a:ea typeface="+mn-ea"/>
              <a:cs typeface="+mn-cs"/>
            </a:endParaRPr>
          </a:p>
          <a:p>
            <a:r>
              <a:rPr lang="en-US" sz="1600" b="0" i="0" kern="1200" dirty="0">
                <a:solidFill>
                  <a:schemeClr val="tx2"/>
                </a:solidFill>
                <a:effectLst/>
                <a:latin typeface="+mn-lt"/>
                <a:ea typeface="+mn-ea"/>
                <a:cs typeface="+mn-cs"/>
              </a:rPr>
              <a:t>C</a:t>
            </a:r>
            <a:r>
              <a:rPr lang="en-US" sz="1600" b="0" i="0" kern="1200" baseline="-25000" dirty="0">
                <a:solidFill>
                  <a:schemeClr val="tx2"/>
                </a:solidFill>
                <a:effectLst/>
                <a:latin typeface="+mn-lt"/>
                <a:ea typeface="+mn-ea"/>
                <a:cs typeface="+mn-cs"/>
              </a:rPr>
              <a:t>3</a:t>
            </a:r>
            <a:r>
              <a:rPr lang="en-US" sz="1600" b="0" i="0" kern="1200" dirty="0">
                <a:solidFill>
                  <a:schemeClr val="tx2"/>
                </a:solidFill>
                <a:effectLst/>
                <a:latin typeface="+mn-lt"/>
                <a:ea typeface="+mn-ea"/>
                <a:cs typeface="+mn-cs"/>
              </a:rPr>
              <a:t>H</a:t>
            </a:r>
            <a:r>
              <a:rPr lang="en-US" sz="1600" b="0" i="0" kern="1200" baseline="-25000" dirty="0">
                <a:solidFill>
                  <a:schemeClr val="tx2"/>
                </a:solidFill>
                <a:effectLst/>
                <a:latin typeface="+mn-lt"/>
                <a:ea typeface="+mn-ea"/>
                <a:cs typeface="+mn-cs"/>
              </a:rPr>
              <a:t>8</a:t>
            </a:r>
            <a:r>
              <a:rPr lang="en-US" sz="1600" b="0" i="0" kern="1200" dirty="0">
                <a:solidFill>
                  <a:schemeClr val="tx2"/>
                </a:solidFill>
                <a:effectLst/>
                <a:latin typeface="+mn-lt"/>
                <a:ea typeface="+mn-ea"/>
                <a:cs typeface="+mn-cs"/>
              </a:rPr>
              <a:t> + 5O</a:t>
            </a:r>
            <a:r>
              <a:rPr lang="en-US" sz="1600" b="0" i="0" kern="1200" baseline="-25000" dirty="0">
                <a:solidFill>
                  <a:schemeClr val="tx2"/>
                </a:solidFill>
                <a:effectLst/>
                <a:latin typeface="+mn-lt"/>
                <a:ea typeface="+mn-ea"/>
                <a:cs typeface="+mn-cs"/>
              </a:rPr>
              <a:t>2</a:t>
            </a:r>
            <a:r>
              <a:rPr lang="en-US" sz="1600" b="0" i="0" kern="1200" dirty="0">
                <a:solidFill>
                  <a:schemeClr val="tx2"/>
                </a:solidFill>
                <a:effectLst/>
                <a:latin typeface="+mn-lt"/>
                <a:ea typeface="+mn-ea"/>
                <a:cs typeface="+mn-cs"/>
              </a:rPr>
              <a:t> --&gt; 4H</a:t>
            </a:r>
            <a:r>
              <a:rPr lang="en-US" sz="1600" b="0" i="0" kern="1200" baseline="-25000" dirty="0">
                <a:solidFill>
                  <a:schemeClr val="tx2"/>
                </a:solidFill>
                <a:effectLst/>
                <a:latin typeface="+mn-lt"/>
                <a:ea typeface="+mn-ea"/>
                <a:cs typeface="+mn-cs"/>
              </a:rPr>
              <a:t>2</a:t>
            </a:r>
            <a:r>
              <a:rPr lang="en-US" sz="1600" b="0" i="0" kern="1200" dirty="0">
                <a:solidFill>
                  <a:schemeClr val="tx2"/>
                </a:solidFill>
                <a:effectLst/>
                <a:latin typeface="+mn-lt"/>
                <a:ea typeface="+mn-ea"/>
                <a:cs typeface="+mn-cs"/>
              </a:rPr>
              <a:t>O + 3CO</a:t>
            </a:r>
            <a:r>
              <a:rPr lang="en-US" sz="1600" b="0" i="0" kern="1200" baseline="-25000" dirty="0">
                <a:solidFill>
                  <a:schemeClr val="tx2"/>
                </a:solidFill>
                <a:effectLst/>
                <a:latin typeface="+mn-lt"/>
                <a:ea typeface="+mn-ea"/>
                <a:cs typeface="+mn-cs"/>
              </a:rPr>
              <a:t>2</a:t>
            </a:r>
            <a:r>
              <a:rPr lang="en-US" sz="1600" b="0" i="0" kern="1200" dirty="0">
                <a:solidFill>
                  <a:schemeClr val="tx2"/>
                </a:solidFill>
                <a:effectLst/>
                <a:latin typeface="+mn-lt"/>
                <a:ea typeface="+mn-ea"/>
                <a:cs typeface="+mn-cs"/>
              </a:rPr>
              <a:t>.</a:t>
            </a:r>
            <a:endParaRPr lang="en-US" sz="1600" b="0" i="0" kern="1200" dirty="0">
              <a:solidFill>
                <a:schemeClr val="tx2"/>
              </a:solidFill>
              <a:effectLst/>
              <a:latin typeface="+mn-lt"/>
              <a:ea typeface="+mn-ea"/>
              <a:cs typeface="+mn-cs"/>
            </a:endParaRPr>
          </a:p>
          <a:p>
            <a:pPr marL="0" marR="0" lvl="0" indent="0" algn="l" defTabSz="1219200" rtl="0" eaLnBrk="1" fontAlgn="auto" latinLnBrk="0" hangingPunct="1">
              <a:lnSpc>
                <a:spcPct val="100000"/>
              </a:lnSpc>
              <a:spcBef>
                <a:spcPts val="0"/>
              </a:spcBef>
              <a:spcAft>
                <a:spcPts val="0"/>
              </a:spcAft>
              <a:buClrTx/>
              <a:buSzTx/>
              <a:buFontTx/>
              <a:buNone/>
              <a:defRPr/>
            </a:pPr>
            <a:r>
              <a:rPr lang="en-US" sz="1600" b="0" i="0" kern="1200" dirty="0">
                <a:solidFill>
                  <a:schemeClr val="tx2"/>
                </a:solidFill>
                <a:effectLst/>
                <a:latin typeface="+mn-lt"/>
                <a:ea typeface="+mn-ea"/>
                <a:cs typeface="+mn-cs"/>
              </a:rPr>
              <a:t>The carbon, hydrogen, and oxygen atoms are balanced. Your equation is complete.</a:t>
            </a:r>
            <a:endParaRPr lang="en-US" sz="1600" b="0" i="0" kern="1200" dirty="0">
              <a:solidFill>
                <a:schemeClr val="tx2"/>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B8796F01-7154-41E0-B48B-A6921757531A}"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p:cNvGrpSpPr/>
          <p:nvPr/>
        </p:nvGrpSpPr>
        <p:grpSpPr>
          <a:xfrm>
            <a:off x="0" y="0"/>
            <a:ext cx="12190572" cy="6858000"/>
            <a:chOff x="0" y="0"/>
            <a:chExt cx="12190572" cy="6858000"/>
          </a:xfrm>
        </p:grpSpPr>
        <p:sp>
          <p:nvSpPr>
            <p:cNvPr id="13" name="Rectangle 12"/>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grpSp>
          <p:nvGrpSpPr>
            <p:cNvPr id="12" name="Group 11"/>
            <p:cNvGrpSpPr/>
            <p:nvPr/>
          </p:nvGrpSpPr>
          <p:grpSpPr>
            <a:xfrm>
              <a:off x="0" y="0"/>
              <a:ext cx="4742741" cy="6858000"/>
              <a:chOff x="0" y="0"/>
              <a:chExt cx="4742741" cy="6858000"/>
            </a:xfrm>
          </p:grpSpPr>
          <p:pic>
            <p:nvPicPr>
              <p:cNvPr id="9" name="Picture 8" descr="Stacked boo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91594" cy="6858000"/>
              </a:xfrm>
              <a:prstGeom prst="rect">
                <a:avLst/>
              </a:prstGeom>
            </p:spPr>
          </p:pic>
          <p:sp>
            <p:nvSpPr>
              <p:cNvPr id="10" name="Rectangle 9"/>
              <p:cNvSpPr/>
              <p:nvPr/>
            </p:nvSpPr>
            <p:spPr>
              <a:xfrm>
                <a:off x="4605581"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ctrTitle"/>
          </p:nvPr>
        </p:nvSpPr>
        <p:spPr>
          <a:xfrm>
            <a:off x="4879346"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3" name="Subtitle 2"/>
          <p:cNvSpPr>
            <a:spLocks noGrp="1"/>
          </p:cNvSpPr>
          <p:nvPr>
            <p:ph type="subTitle" idx="1"/>
          </p:nvPr>
        </p:nvSpPr>
        <p:spPr>
          <a:xfrm>
            <a:off x="4879346" y="4927600"/>
            <a:ext cx="7008574"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a:t>Click to edit Master subtitle style</a:t>
            </a:r>
            <a:endParaRPr dirty="0"/>
          </a:p>
        </p:txBody>
      </p:sp>
      <p:sp>
        <p:nvSpPr>
          <p:cNvPr id="5" name="Date Placeholder 4"/>
          <p:cNvSpPr>
            <a:spLocks noGrp="1"/>
          </p:cNvSpPr>
          <p:nvPr>
            <p:ph type="dt" sz="half" idx="10"/>
          </p:nvPr>
        </p:nvSpPr>
        <p:spPr/>
        <p:txBody>
          <a:bodyPr/>
          <a:lstStyle/>
          <a:p>
            <a:fld id="{5706A09E-12D5-4B1D-B8BB-C300B1DDD423}" type="datetime1">
              <a:rPr lang="en-US" smtClean="0"/>
            </a:fld>
            <a:endParaRPr lang="en-US"/>
          </a:p>
        </p:txBody>
      </p:sp>
      <p:sp>
        <p:nvSpPr>
          <p:cNvPr id="7" name="Footer Placeholder 6"/>
          <p:cNvSpPr>
            <a:spLocks noGrp="1"/>
          </p:cNvSpPr>
          <p:nvPr>
            <p:ph type="ftr" sz="quarter" idx="11"/>
          </p:nvPr>
        </p:nvSpPr>
        <p:spPr/>
        <p:txBody>
          <a:bodyPr/>
          <a:lstStyle/>
          <a:p>
            <a:r>
              <a:rPr lang="en-US" dirty="0"/>
              <a:t>Add a footer</a:t>
            </a:r>
            <a:endParaRPr lang="en-US" dirty="0"/>
          </a:p>
        </p:txBody>
      </p:sp>
      <p:sp>
        <p:nvSpPr>
          <p:cNvPr id="11" name="Slide Number Placeholder 10"/>
          <p:cNvSpPr>
            <a:spLocks noGrp="1"/>
          </p:cNvSpPr>
          <p:nvPr>
            <p:ph type="sldNum" sz="quarter" idx="12"/>
          </p:nvPr>
        </p:nvSpPr>
        <p:spPr/>
        <p:txBody>
          <a:bodyPr/>
          <a:lstStyle/>
          <a:p>
            <a:fld id="{EB37DED6-D4C7-42EE-AB49-D2E39E64FDE4}" type="slidenum">
              <a:rPr lang="en-US" smtClean="0"/>
            </a:fld>
            <a:endParaRPr lang="en-US"/>
          </a:p>
        </p:txBody>
      </p:sp>
    </p:spTree>
  </p:cSld>
  <p:clrMapOvr>
    <a:overrideClrMapping bg1="lt1" tx1="dk1" bg2="lt2" tx2="dk2" accent1="accent1" accent2="accent2" accent3="accent3" accent4="accent4" accent5="accent5" accent6="accent6" hlink="hlink" folHlink="folHlink"/>
  </p:clrMapOvr>
  <p:transition spd="slow" advClick="0" advTm="1000">
    <p:push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lvl5pPr>
              <a:defRPr/>
            </a:lvl5pPr>
            <a:lvl6pPr marL="2418715" indent="-285750">
              <a:buFont typeface="Century Gothic" pitchFamily="34" charset="0"/>
              <a:buChar char="–"/>
              <a:defRPr/>
            </a:lvl6pPr>
            <a:lvl7pPr>
              <a:defRPr/>
            </a:lvl7pPr>
            <a:lvl8pPr>
              <a:defRPr/>
            </a:lvl8pPr>
            <a:lvl9pPr>
              <a:defRPr/>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dirty="0"/>
          </a:p>
        </p:txBody>
      </p:sp>
      <p:sp>
        <p:nvSpPr>
          <p:cNvPr id="4" name="Date Placeholder 3"/>
          <p:cNvSpPr>
            <a:spLocks noGrp="1"/>
          </p:cNvSpPr>
          <p:nvPr>
            <p:ph type="dt" sz="half" idx="10"/>
          </p:nvPr>
        </p:nvSpPr>
        <p:spPr/>
        <p:txBody>
          <a:bodyPr/>
          <a:lstStyle/>
          <a:p>
            <a:fld id="{D91CA53D-4C84-40AA-983E-A1E818A7FEFC}" type="datetime1">
              <a:rPr lang="en-US" smtClean="0"/>
            </a:fld>
            <a:endParaRPr lang="en-US"/>
          </a:p>
        </p:txBody>
      </p:sp>
      <p:sp>
        <p:nvSpPr>
          <p:cNvPr id="5" name="Footer Placeholder 4"/>
          <p:cNvSpPr>
            <a:spLocks noGrp="1"/>
          </p:cNvSpPr>
          <p:nvPr>
            <p:ph type="ftr" sz="quarter" idx="11"/>
          </p:nvPr>
        </p:nvSpPr>
        <p:spPr/>
        <p:txBody>
          <a:bodyPr/>
          <a:lstStyle/>
          <a:p>
            <a:r>
              <a:rPr lang="en-US" dirty="0"/>
              <a:t>Add a footer</a:t>
            </a:r>
            <a:endParaRPr lang="en-US" dirty="0"/>
          </a:p>
        </p:txBody>
      </p:sp>
      <p:sp>
        <p:nvSpPr>
          <p:cNvPr id="6" name="Slide Number Placeholder 5"/>
          <p:cNvSpPr>
            <a:spLocks noGrp="1"/>
          </p:cNvSpPr>
          <p:nvPr>
            <p:ph type="sldNum" sz="quarter" idx="12"/>
          </p:nvPr>
        </p:nvSpPr>
        <p:spPr/>
        <p:txBody>
          <a:bodyPr/>
          <a:lstStyle/>
          <a:p>
            <a:fld id="{591C5AD9-787D-40FA-8A4D-16A055B9AF81}" type="slidenum">
              <a:rPr lang="en-US" smtClean="0"/>
            </a:fld>
            <a:endParaRPr lang="en-US"/>
          </a:p>
        </p:txBody>
      </p:sp>
    </p:spTree>
  </p:cSld>
  <p:clrMapOvr>
    <a:masterClrMapping/>
  </p:clrMapOvr>
  <p:transition spd="slow" advClick="0" advTm="1000">
    <p:push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117309" y="274638"/>
            <a:ext cx="8532178" cy="5897561"/>
          </a:xfrm>
        </p:spPr>
        <p:txBody>
          <a:bodyPr vert="eaVert"/>
          <a:lstStyle>
            <a:lvl5pPr>
              <a:defRPr/>
            </a:lvl5pPr>
            <a:lvl6pPr marL="2418715" indent="-285750">
              <a:buFont typeface="Century Gothic" pitchFamily="34" charset="0"/>
              <a:buChar char="–"/>
              <a:defRPr/>
            </a:lvl6pPr>
            <a:lvl7pPr>
              <a:defRPr/>
            </a:lvl7pPr>
            <a:lvl8pPr>
              <a:defRPr/>
            </a:lvl8pPr>
            <a:lvl9pPr>
              <a:defRPr/>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dirty="0"/>
          </a:p>
        </p:txBody>
      </p:sp>
      <p:sp>
        <p:nvSpPr>
          <p:cNvPr id="4" name="Date Placeholder 3"/>
          <p:cNvSpPr>
            <a:spLocks noGrp="1"/>
          </p:cNvSpPr>
          <p:nvPr>
            <p:ph type="dt" sz="half" idx="10"/>
          </p:nvPr>
        </p:nvSpPr>
        <p:spPr/>
        <p:txBody>
          <a:bodyPr/>
          <a:lstStyle/>
          <a:p>
            <a:fld id="{C8E2FCEE-AE66-4EAB-9C04-97F8A56A6354}" type="datetime1">
              <a:rPr lang="en-US" smtClean="0"/>
            </a:fld>
            <a:endParaRPr lang="en-US"/>
          </a:p>
        </p:txBody>
      </p:sp>
      <p:sp>
        <p:nvSpPr>
          <p:cNvPr id="5" name="Footer Placeholder 4"/>
          <p:cNvSpPr>
            <a:spLocks noGrp="1"/>
          </p:cNvSpPr>
          <p:nvPr>
            <p:ph type="ftr" sz="quarter" idx="11"/>
          </p:nvPr>
        </p:nvSpPr>
        <p:spPr/>
        <p:txBody>
          <a:bodyPr/>
          <a:lstStyle/>
          <a:p>
            <a:r>
              <a:rPr lang="en-US" dirty="0"/>
              <a:t>Add a footer</a:t>
            </a:r>
            <a:endParaRPr lang="en-US" dirty="0"/>
          </a:p>
        </p:txBody>
      </p:sp>
      <p:sp>
        <p:nvSpPr>
          <p:cNvPr id="6" name="Slide Number Placeholder 5"/>
          <p:cNvSpPr>
            <a:spLocks noGrp="1"/>
          </p:cNvSpPr>
          <p:nvPr>
            <p:ph type="sldNum" sz="quarter" idx="12"/>
          </p:nvPr>
        </p:nvSpPr>
        <p:spPr/>
        <p:txBody>
          <a:bodyPr/>
          <a:lstStyle/>
          <a:p>
            <a:fld id="{591C5AD9-787D-40FA-8A4D-16A055B9AF81}" type="slidenum">
              <a:rPr lang="en-US" smtClean="0"/>
            </a:fld>
            <a:endParaRPr lang="en-US"/>
          </a:p>
        </p:txBody>
      </p:sp>
    </p:spTree>
  </p:cSld>
  <p:clrMapOvr>
    <a:masterClrMapping/>
  </p:clrMapOvr>
  <p:transition spd="slow" advClick="0" advTm="1000">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5A9377B-053C-438C-8A98-92C419A6701C}" type="datetime1">
              <a:rPr lang="en-US" smtClean="0"/>
            </a:fld>
            <a:endParaRPr lang="en-US"/>
          </a:p>
        </p:txBody>
      </p:sp>
      <p:sp>
        <p:nvSpPr>
          <p:cNvPr id="5" name="Footer Placeholder 4"/>
          <p:cNvSpPr>
            <a:spLocks noGrp="1"/>
          </p:cNvSpPr>
          <p:nvPr>
            <p:ph type="ftr" sz="quarter" idx="11"/>
          </p:nvPr>
        </p:nvSpPr>
        <p:spPr/>
        <p:txBody>
          <a:bodyPr/>
          <a:lstStyle/>
          <a:p>
            <a:r>
              <a:rPr lang="en-US" dirty="0"/>
              <a:t>Add a footer</a:t>
            </a:r>
            <a:endParaRPr lang="en-US" dirty="0"/>
          </a:p>
        </p:txBody>
      </p:sp>
      <p:sp>
        <p:nvSpPr>
          <p:cNvPr id="6" name="Slide Number Placeholder 5"/>
          <p:cNvSpPr>
            <a:spLocks noGrp="1"/>
          </p:cNvSpPr>
          <p:nvPr>
            <p:ph type="sldNum" sz="quarter" idx="12"/>
          </p:nvPr>
        </p:nvSpPr>
        <p:spPr/>
        <p:txBody>
          <a:bodyPr/>
          <a:lstStyle/>
          <a:p>
            <a:fld id="{DA60BA0E-20D0-4E7C-B286-26C960A6788F}" type="slidenum">
              <a:rPr lang="en-US" smtClean="0"/>
            </a:fld>
            <a:endParaRPr lang="en-US"/>
          </a:p>
        </p:txBody>
      </p:sp>
    </p:spTree>
  </p:cSld>
  <p:clrMapOvr>
    <a:masterClrMapping/>
  </p:clrMapOvr>
  <p:transition spd="slow" advClick="0" advTm="1000">
    <p:push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1620" y="0"/>
            <a:ext cx="12188952" cy="6858000"/>
            <a:chOff x="1620" y="0"/>
            <a:chExt cx="12188952" cy="6858000"/>
          </a:xfrm>
        </p:grpSpPr>
        <p:sp>
          <p:nvSpPr>
            <p:cNvPr id="4" name="Rectangle 3"/>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11" name="Rectangle 10"/>
            <p:cNvSpPr/>
            <p:nvPr/>
          </p:nvSpPr>
          <p:spPr>
            <a:xfrm>
              <a:off x="7481252"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chemeClr val="tx2"/>
                </a:solidFill>
              </a:endParaRPr>
            </a:p>
          </p:txBody>
        </p:sp>
      </p:grpSp>
      <p:pic>
        <p:nvPicPr>
          <p:cNvPr id="5" name="Picture 4" descr="Stacked boo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7" name="Title 1"/>
          <p:cNvSpPr>
            <a:spLocks noGrp="1"/>
          </p:cNvSpPr>
          <p:nvPr>
            <p:ph type="ctrTitle"/>
          </p:nvPr>
        </p:nvSpPr>
        <p:spPr>
          <a:xfrm>
            <a:off x="237149"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8" name="Subtitle 2"/>
          <p:cNvSpPr>
            <a:spLocks noGrp="1"/>
          </p:cNvSpPr>
          <p:nvPr>
            <p:ph type="subTitle" idx="1"/>
          </p:nvPr>
        </p:nvSpPr>
        <p:spPr>
          <a:xfrm>
            <a:off x="237149" y="4927600"/>
            <a:ext cx="7008574"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a:t>Click to edit Master subtitle style</a:t>
            </a:r>
            <a:endParaRPr dirty="0"/>
          </a:p>
        </p:txBody>
      </p:sp>
      <p:sp>
        <p:nvSpPr>
          <p:cNvPr id="2" name="Date Placeholder 1"/>
          <p:cNvSpPr>
            <a:spLocks noGrp="1"/>
          </p:cNvSpPr>
          <p:nvPr>
            <p:ph type="dt" sz="half" idx="10"/>
          </p:nvPr>
        </p:nvSpPr>
        <p:spPr/>
        <p:txBody>
          <a:bodyPr/>
          <a:lstStyle/>
          <a:p>
            <a:fld id="{B07CEF46-0123-4A75-9835-49DC49D53DE2}" type="datetime1">
              <a:rPr lang="en-US" smtClean="0"/>
            </a:fld>
            <a:endParaRPr lang="en-US"/>
          </a:p>
        </p:txBody>
      </p:sp>
      <p:sp>
        <p:nvSpPr>
          <p:cNvPr id="3" name="Footer Placeholder 2"/>
          <p:cNvSpPr>
            <a:spLocks noGrp="1"/>
          </p:cNvSpPr>
          <p:nvPr>
            <p:ph type="ftr" sz="quarter" idx="11"/>
          </p:nvPr>
        </p:nvSpPr>
        <p:spPr/>
        <p:txBody>
          <a:bodyPr/>
          <a:lstStyle/>
          <a:p>
            <a:r>
              <a:rPr lang="en-US" dirty="0"/>
              <a:t>Add a footer</a:t>
            </a:r>
            <a:endParaRPr lang="en-US" dirty="0"/>
          </a:p>
        </p:txBody>
      </p:sp>
      <p:sp>
        <p:nvSpPr>
          <p:cNvPr id="9" name="Slide Number Placeholder 8"/>
          <p:cNvSpPr>
            <a:spLocks noGrp="1"/>
          </p:cNvSpPr>
          <p:nvPr>
            <p:ph type="sldNum" sz="quarter" idx="12"/>
          </p:nvPr>
        </p:nvSpPr>
        <p:spPr/>
        <p:txBody>
          <a:bodyPr/>
          <a:lstStyle/>
          <a:p>
            <a:fld id="{EB37DED6-D4C7-42EE-AB49-D2E39E64FDE4}" type="slidenum">
              <a:rPr lang="en-US" smtClean="0"/>
            </a:fld>
            <a:endParaRPr lang="en-US"/>
          </a:p>
        </p:txBody>
      </p:sp>
    </p:spTree>
  </p:cSld>
  <p:clrMapOvr>
    <a:overrideClrMapping bg1="lt1" tx1="dk1" bg2="lt2" tx2="dk2" accent1="accent1" accent2="accent2" accent3="accent3" accent4="accent4" accent5="accent5" accent6="accent6" hlink="hlink" folHlink="folHlink"/>
  </p:clrMapOvr>
  <p:transition spd="slow" advClick="0" advTm="1000">
    <p:push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045">
              <a:defRPr sz="1800"/>
            </a:lvl5pPr>
            <a:lvl6pPr marL="2296795" indent="-285750">
              <a:buFont typeface="Century Gothic" pitchFamily="34" charset="0"/>
              <a:buChar char="–"/>
              <a:defRPr sz="1800"/>
            </a:lvl6pPr>
            <a:lvl7pPr marL="2568575" indent="-285750">
              <a:buFont typeface="Century Gothic" pitchFamily="34" charset="0"/>
              <a:buChar char="–"/>
              <a:defRPr sz="1800"/>
            </a:lvl7pPr>
            <a:lvl8pPr marL="2860675" indent="-285750">
              <a:defRPr sz="1800"/>
            </a:lvl8pPr>
            <a:lvl9pPr marL="3151505" indent="-285750">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a:p>
            <a:pPr lvl="8"/>
            <a:endParaRPr dirty="0"/>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045">
              <a:defRPr sz="1800"/>
            </a:lvl5pPr>
            <a:lvl6pPr marL="2296795" indent="-285750">
              <a:buFont typeface="Century Gothic" pitchFamily="34" charset="0"/>
              <a:buChar char="–"/>
              <a:defRPr sz="1800"/>
            </a:lvl6pPr>
            <a:lvl7pPr marL="2568575" indent="-285750">
              <a:defRPr sz="1800"/>
            </a:lvl7pPr>
            <a:lvl8pPr marL="2860675" indent="-285750">
              <a:defRPr sz="1800"/>
            </a:lvl8pPr>
            <a:lvl9pPr marL="3151505" indent="-285750">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dirty="0"/>
          </a:p>
        </p:txBody>
      </p:sp>
      <p:sp>
        <p:nvSpPr>
          <p:cNvPr id="5" name="Date Placeholder 4"/>
          <p:cNvSpPr>
            <a:spLocks noGrp="1"/>
          </p:cNvSpPr>
          <p:nvPr>
            <p:ph type="dt" sz="half" idx="10"/>
          </p:nvPr>
        </p:nvSpPr>
        <p:spPr/>
        <p:txBody>
          <a:bodyPr/>
          <a:lstStyle/>
          <a:p>
            <a:fld id="{62A6378D-18AE-47D1-B10A-42F623B40082}" type="datetime1">
              <a:rPr lang="en-US" smtClean="0"/>
            </a:fld>
            <a:endParaRPr lang="en-US"/>
          </a:p>
        </p:txBody>
      </p:sp>
      <p:sp>
        <p:nvSpPr>
          <p:cNvPr id="6" name="Footer Placeholder 5"/>
          <p:cNvSpPr>
            <a:spLocks noGrp="1"/>
          </p:cNvSpPr>
          <p:nvPr>
            <p:ph type="ftr" sz="quarter" idx="11"/>
          </p:nvPr>
        </p:nvSpPr>
        <p:spPr/>
        <p:txBody>
          <a:bodyPr/>
          <a:lstStyle/>
          <a:p>
            <a:r>
              <a:rPr lang="en-US" dirty="0"/>
              <a:t>Add a footer</a:t>
            </a:r>
            <a:endParaRPr lang="en-US" dirty="0"/>
          </a:p>
        </p:txBody>
      </p:sp>
      <p:sp>
        <p:nvSpPr>
          <p:cNvPr id="7" name="Slide Number Placeholder 6"/>
          <p:cNvSpPr>
            <a:spLocks noGrp="1"/>
          </p:cNvSpPr>
          <p:nvPr>
            <p:ph type="sldNum" sz="quarter" idx="12"/>
          </p:nvPr>
        </p:nvSpPr>
        <p:spPr/>
        <p:txBody>
          <a:bodyPr/>
          <a:lstStyle/>
          <a:p>
            <a:fld id="{EB37DED6-D4C7-42EE-AB49-D2E39E64FDE4}" type="slidenum">
              <a:rPr lang="en-US" smtClean="0"/>
            </a:fld>
            <a:endParaRPr lang="en-US"/>
          </a:p>
        </p:txBody>
      </p:sp>
    </p:spTree>
  </p:cSld>
  <p:clrMapOvr>
    <a:masterClrMapping/>
  </p:clrMapOvr>
  <p:transition spd="slow" advClick="0" advTm="1000">
    <p:push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045">
              <a:defRPr sz="1800"/>
            </a:lvl5pPr>
            <a:lvl6pPr marL="2296795" indent="-285750">
              <a:buFont typeface="Century Gothic" pitchFamily="34" charset="0"/>
              <a:buChar char="–"/>
              <a:defRPr sz="1800"/>
            </a:lvl6pPr>
            <a:lvl7pPr marL="2568575" indent="-285750">
              <a:defRPr sz="1800"/>
            </a:lvl7pPr>
            <a:lvl8pPr marL="2860675" indent="-285750">
              <a:defRPr sz="1800"/>
            </a:lvl8pPr>
            <a:lvl9pPr marL="3151505" indent="-285750">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dirty="0"/>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045">
              <a:defRPr sz="1800"/>
            </a:lvl5pPr>
            <a:lvl6pPr marL="2296795" indent="-285750">
              <a:buFont typeface="Century Gothic" pitchFamily="34" charset="0"/>
              <a:buChar char="–"/>
              <a:defRPr sz="1800"/>
            </a:lvl6pPr>
            <a:lvl7pPr marL="2568575" indent="-285750">
              <a:defRPr sz="1800"/>
            </a:lvl7pPr>
            <a:lvl8pPr marL="2860675" indent="-285750">
              <a:defRPr sz="1800"/>
            </a:lvl8pPr>
            <a:lvl9pPr marL="3151505" indent="-285750">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dirty="0"/>
          </a:p>
        </p:txBody>
      </p:sp>
      <p:sp>
        <p:nvSpPr>
          <p:cNvPr id="7" name="Date Placeholder 6"/>
          <p:cNvSpPr>
            <a:spLocks noGrp="1"/>
          </p:cNvSpPr>
          <p:nvPr>
            <p:ph type="dt" sz="half" idx="10"/>
          </p:nvPr>
        </p:nvSpPr>
        <p:spPr/>
        <p:txBody>
          <a:bodyPr/>
          <a:lstStyle/>
          <a:p>
            <a:fld id="{321F6AE8-D704-41F6-B16A-5547B5672AC1}" type="datetime1">
              <a:rPr lang="en-US" smtClean="0"/>
            </a:fld>
            <a:endParaRPr lang="en-US"/>
          </a:p>
        </p:txBody>
      </p:sp>
      <p:sp>
        <p:nvSpPr>
          <p:cNvPr id="8" name="Footer Placeholder 7"/>
          <p:cNvSpPr>
            <a:spLocks noGrp="1"/>
          </p:cNvSpPr>
          <p:nvPr>
            <p:ph type="ftr" sz="quarter" idx="11"/>
          </p:nvPr>
        </p:nvSpPr>
        <p:spPr/>
        <p:txBody>
          <a:bodyPr/>
          <a:lstStyle/>
          <a:p>
            <a:r>
              <a:rPr lang="en-US" dirty="0"/>
              <a:t>Add a footer</a:t>
            </a:r>
            <a:endParaRPr lang="en-US" dirty="0"/>
          </a:p>
        </p:txBody>
      </p:sp>
      <p:sp>
        <p:nvSpPr>
          <p:cNvPr id="9" name="Slide Number Placeholder 8"/>
          <p:cNvSpPr>
            <a:spLocks noGrp="1"/>
          </p:cNvSpPr>
          <p:nvPr>
            <p:ph type="sldNum" sz="quarter" idx="12"/>
          </p:nvPr>
        </p:nvSpPr>
        <p:spPr/>
        <p:txBody>
          <a:bodyPr/>
          <a:lstStyle/>
          <a:p>
            <a:fld id="{EB37DED6-D4C7-42EE-AB49-D2E39E64FDE4}" type="slidenum">
              <a:rPr lang="en-US" smtClean="0"/>
            </a:fld>
            <a:endParaRPr lang="en-US"/>
          </a:p>
        </p:txBody>
      </p:sp>
    </p:spTree>
  </p:cSld>
  <p:clrMapOvr>
    <a:masterClrMapping/>
  </p:clrMapOvr>
  <p:transition spd="slow" advClick="0" advTm="1000">
    <p:push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8AB9538-6F63-4C0B-916D-ED3F4E0A1B28}" type="datetime1">
              <a:rPr lang="en-US" smtClean="0"/>
            </a:fld>
            <a:endParaRPr lang="en-US"/>
          </a:p>
        </p:txBody>
      </p:sp>
      <p:sp>
        <p:nvSpPr>
          <p:cNvPr id="4" name="Footer Placeholder 3"/>
          <p:cNvSpPr>
            <a:spLocks noGrp="1"/>
          </p:cNvSpPr>
          <p:nvPr>
            <p:ph type="ftr" sz="quarter" idx="11"/>
          </p:nvPr>
        </p:nvSpPr>
        <p:spPr/>
        <p:txBody>
          <a:bodyPr/>
          <a:lstStyle/>
          <a:p>
            <a:r>
              <a:rPr lang="en-US" dirty="0"/>
              <a:t>Add a footer</a:t>
            </a:r>
            <a:endParaRPr lang="en-US" dirty="0"/>
          </a:p>
        </p:txBody>
      </p:sp>
      <p:sp>
        <p:nvSpPr>
          <p:cNvPr id="5" name="Slide Number Placeholder 4"/>
          <p:cNvSpPr>
            <a:spLocks noGrp="1"/>
          </p:cNvSpPr>
          <p:nvPr>
            <p:ph type="sldNum" sz="quarter" idx="12"/>
          </p:nvPr>
        </p:nvSpPr>
        <p:spPr/>
        <p:txBody>
          <a:bodyPr/>
          <a:lstStyle/>
          <a:p>
            <a:fld id="{EB37DED6-D4C7-42EE-AB49-D2E39E64FDE4}" type="slidenum">
              <a:rPr lang="en-US" smtClean="0"/>
            </a:fld>
            <a:endParaRPr lang="en-US"/>
          </a:p>
        </p:txBody>
      </p:sp>
    </p:spTree>
  </p:cSld>
  <p:clrMapOvr>
    <a:masterClrMapping/>
  </p:clrMapOvr>
  <p:transition spd="slow" advClick="0" advTm="1000">
    <p:push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8F15BF-7116-4A9E-8022-5A2DC937F971}" type="datetime1">
              <a:rPr lang="en-US" smtClean="0"/>
            </a:fld>
            <a:endParaRPr lang="en-US"/>
          </a:p>
        </p:txBody>
      </p:sp>
      <p:sp>
        <p:nvSpPr>
          <p:cNvPr id="3" name="Footer Placeholder 2"/>
          <p:cNvSpPr>
            <a:spLocks noGrp="1"/>
          </p:cNvSpPr>
          <p:nvPr>
            <p:ph type="ftr" sz="quarter" idx="11"/>
          </p:nvPr>
        </p:nvSpPr>
        <p:spPr/>
        <p:txBody>
          <a:bodyPr/>
          <a:lstStyle/>
          <a:p>
            <a:r>
              <a:rPr lang="en-US" dirty="0"/>
              <a:t>Add a footer</a:t>
            </a:r>
            <a:endParaRPr lang="en-US" dirty="0"/>
          </a:p>
        </p:txBody>
      </p:sp>
      <p:sp>
        <p:nvSpPr>
          <p:cNvPr id="4" name="Slide Number Placeholder 3"/>
          <p:cNvSpPr>
            <a:spLocks noGrp="1"/>
          </p:cNvSpPr>
          <p:nvPr>
            <p:ph type="sldNum" sz="quarter" idx="12"/>
          </p:nvPr>
        </p:nvSpPr>
        <p:spPr/>
        <p:txBody>
          <a:bodyPr/>
          <a:lstStyle/>
          <a:p>
            <a:fld id="{EB37DED6-D4C7-42EE-AB49-D2E39E64FDE4}" type="slidenum">
              <a:rPr lang="en-US" smtClean="0"/>
            </a:fld>
            <a:endParaRPr lang="en-US"/>
          </a:p>
        </p:txBody>
      </p:sp>
    </p:spTree>
  </p:cSld>
  <p:clrMapOvr>
    <a:masterClrMapping/>
  </p:clrMapOvr>
  <p:transition spd="slow" advClick="0" advTm="1000">
    <p:push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sp>
        <p:nvSpPr>
          <p:cNvPr id="2" name="Title 1"/>
          <p:cNvSpPr>
            <a:spLocks noGrp="1"/>
          </p:cNvSpPr>
          <p:nvPr>
            <p:ph type="title"/>
          </p:nvPr>
        </p:nvSpPr>
        <p:spPr>
          <a:xfrm>
            <a:off x="455612" y="1701800"/>
            <a:ext cx="3351927" cy="2844800"/>
          </a:xfrm>
        </p:spPr>
        <p:txBody>
          <a:bodyPr anchor="b">
            <a:normAutofit/>
          </a:bodyPr>
          <a:lstStyle>
            <a:lvl1pPr algn="l">
              <a:defRPr sz="2000" b="1">
                <a:effectLst/>
              </a:defRPr>
            </a:lvl1pPr>
          </a:lstStyle>
          <a:p>
            <a:r>
              <a:rPr lang="en-US"/>
              <a:t>Click to edit Master title style</a:t>
            </a:r>
            <a:endParaRPr dirty="0"/>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marL="2418715" indent="-285750">
              <a:buFont typeface="Century Gothic" pitchFamily="34" charset="0"/>
              <a:buChar char="–"/>
              <a:defRPr sz="1800"/>
            </a:lvl6pPr>
            <a:lvl7pPr>
              <a:defRPr sz="1800"/>
            </a:lvl7pPr>
            <a:lvl8pPr>
              <a:defRPr sz="1800"/>
            </a:lvl8pPr>
            <a:lvl9pPr>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dirty="0"/>
          </a:p>
        </p:txBody>
      </p:sp>
      <p:sp>
        <p:nvSpPr>
          <p:cNvPr id="4" name="Text Placeholder 3"/>
          <p:cNvSpPr>
            <a:spLocks noGrp="1"/>
          </p:cNvSpPr>
          <p:nvPr>
            <p:ph type="body" sz="half" idx="2"/>
          </p:nvPr>
        </p:nvSpPr>
        <p:spPr>
          <a:xfrm>
            <a:off x="455612" y="4648200"/>
            <a:ext cx="3351927" cy="1727200"/>
          </a:xfrm>
        </p:spPr>
        <p:txBody>
          <a:bodyPr>
            <a:normAutofit/>
          </a:bodyPr>
          <a:lstStyle>
            <a:lvl1pPr marL="0" indent="0">
              <a:spcBef>
                <a:spcPts val="1200"/>
              </a:spcBef>
              <a:buNone/>
              <a:defRPr sz="16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1B8DC91-5A3B-40CE-8C1D-279A8EF6E008}" type="datetime1">
              <a:rPr lang="en-US" smtClean="0"/>
            </a:fld>
            <a:endParaRPr lang="en-US"/>
          </a:p>
        </p:txBody>
      </p:sp>
      <p:sp>
        <p:nvSpPr>
          <p:cNvPr id="6" name="Footer Placeholder 5"/>
          <p:cNvSpPr>
            <a:spLocks noGrp="1"/>
          </p:cNvSpPr>
          <p:nvPr>
            <p:ph type="ftr" sz="quarter" idx="11"/>
          </p:nvPr>
        </p:nvSpPr>
        <p:spPr/>
        <p:txBody>
          <a:bodyPr/>
          <a:lstStyle/>
          <a:p>
            <a:r>
              <a:rPr lang="en-US" dirty="0"/>
              <a:t>Add a footer</a:t>
            </a:r>
            <a:endParaRPr lang="en-US" dirty="0"/>
          </a:p>
        </p:txBody>
      </p:sp>
      <p:sp>
        <p:nvSpPr>
          <p:cNvPr id="7" name="Slide Number Placeholder 6"/>
          <p:cNvSpPr>
            <a:spLocks noGrp="1"/>
          </p:cNvSpPr>
          <p:nvPr>
            <p:ph type="sldNum" sz="quarter" idx="12"/>
          </p:nvPr>
        </p:nvSpPr>
        <p:spPr/>
        <p:txBody>
          <a:bodyPr/>
          <a:lstStyle/>
          <a:p>
            <a:fld id="{2DFBB78A-01B4-41F2-96B0-677A4A282832}" type="slidenum">
              <a:rPr lang="en-US" smtClean="0"/>
            </a:fld>
            <a:endParaRPr lang="en-US"/>
          </a:p>
        </p:txBody>
      </p:sp>
    </p:spTree>
  </p:cSld>
  <p:clrMapOvr>
    <a:masterClrMapping/>
  </p:clrMapOvr>
  <p:transition spd="slow" advClick="0" advTm="1000">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effectLst/>
              </a:defRPr>
            </a:lvl1pPr>
          </a:lstStyle>
          <a:p>
            <a:r>
              <a:rPr lang="en-US"/>
              <a:t>Click to edit Master title style</a:t>
            </a: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600" indent="0">
              <a:buNone/>
              <a:defRPr sz="3700"/>
            </a:lvl2pPr>
            <a:lvl3pPr marL="1219200" indent="0">
              <a:buNone/>
              <a:defRPr sz="3200"/>
            </a:lvl3pPr>
            <a:lvl4pPr marL="1828165" indent="0">
              <a:buNone/>
              <a:defRPr sz="2700"/>
            </a:lvl4pPr>
            <a:lvl5pPr marL="2437765" indent="0">
              <a:buNone/>
              <a:defRPr sz="2700"/>
            </a:lvl5pPr>
            <a:lvl6pPr marL="3047365" indent="0">
              <a:buNone/>
              <a:defRPr sz="2700"/>
            </a:lvl6pPr>
            <a:lvl7pPr marL="3656965" indent="0">
              <a:buNone/>
              <a:defRPr sz="2700"/>
            </a:lvl7pPr>
            <a:lvl8pPr marL="4266565" indent="0">
              <a:buNone/>
              <a:defRPr sz="2700"/>
            </a:lvl8pPr>
            <a:lvl9pPr marL="4876165" indent="0">
              <a:buNone/>
              <a:defRPr sz="2700"/>
            </a:lvl9pPr>
          </a:lstStyle>
          <a:p>
            <a:r>
              <a:rPr lang="en-US"/>
              <a:t>Click icon to add picture</a:t>
            </a:r>
            <a:endParaRPr lang="en-US"/>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6B7C20A-B94A-4E20-B4B2-88A7825AE904}" type="datetime1">
              <a:rPr lang="en-US" smtClean="0"/>
            </a:fld>
            <a:endParaRPr lang="en-US"/>
          </a:p>
        </p:txBody>
      </p:sp>
      <p:sp>
        <p:nvSpPr>
          <p:cNvPr id="6" name="Footer Placeholder 5"/>
          <p:cNvSpPr>
            <a:spLocks noGrp="1"/>
          </p:cNvSpPr>
          <p:nvPr>
            <p:ph type="ftr" sz="quarter" idx="11"/>
          </p:nvPr>
        </p:nvSpPr>
        <p:spPr/>
        <p:txBody>
          <a:bodyPr/>
          <a:lstStyle/>
          <a:p>
            <a:r>
              <a:rPr lang="en-US" dirty="0"/>
              <a:t>Add a footer</a:t>
            </a:r>
            <a:endParaRPr lang="en-US" dirty="0"/>
          </a:p>
        </p:txBody>
      </p:sp>
      <p:sp>
        <p:nvSpPr>
          <p:cNvPr id="7" name="Slide Number Placeholder 6"/>
          <p:cNvSpPr>
            <a:spLocks noGrp="1"/>
          </p:cNvSpPr>
          <p:nvPr>
            <p:ph type="sldNum" sz="quarter" idx="12"/>
          </p:nvPr>
        </p:nvSpPr>
        <p:spPr/>
        <p:txBody>
          <a:bodyPr/>
          <a:lstStyle/>
          <a:p>
            <a:fld id="{2DFBB78A-01B4-41F2-96B0-677A4A282832}" type="slidenum">
              <a:rPr lang="en-US" smtClean="0"/>
            </a:fld>
            <a:endParaRPr lang="en-US"/>
          </a:p>
        </p:txBody>
      </p:sp>
    </p:spTree>
  </p:cSld>
  <p:clrMapOvr>
    <a:masterClrMapping/>
  </p:clrMapOvr>
  <p:transition spd="slow" advClick="0" advTm="1000">
    <p:push dir="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4.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1620" y="0"/>
            <a:ext cx="12188952" cy="6858000"/>
            <a:chOff x="1620" y="0"/>
            <a:chExt cx="12188952" cy="6858000"/>
          </a:xfrm>
        </p:grpSpPr>
        <p:sp>
          <p:nvSpPr>
            <p:cNvPr id="10" name="Rectangle 9"/>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sp>
          <p:nvSpPr>
            <p:cNvPr id="8" name="Rectangle 7"/>
            <p:cNvSpPr/>
            <p:nvPr/>
          </p:nvSpPr>
          <p:spPr>
            <a:xfrm>
              <a:off x="304721" y="0"/>
              <a:ext cx="11579384" cy="6858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gr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fld id="{859468AF-EFCF-4AAD-ACF4-3BA83EC4AF4E}" type="datetime1">
              <a:rPr lang="en-US" smtClean="0"/>
            </a:fld>
            <a:endParaRPr lang="en-US" dirty="0"/>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fld id="{EB37DED6-D4C7-42EE-AB49-D2E39E64FDE4}"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advTm="1000">
    <p:push dir="r"/>
  </p:transition>
  <p:hf sldNum="0" hdr="0" ftr="0" dt="0"/>
  <p:txStyles>
    <p:titleStyle>
      <a:lvl1pPr algn="l" defTabSz="1219200" rtl="0" eaLnBrk="1" latinLnBrk="0" hangingPunct="1">
        <a:lnSpc>
          <a:spcPct val="85000"/>
        </a:lnSpc>
        <a:spcBef>
          <a:spcPct val="0"/>
        </a:spcBef>
        <a:buNone/>
        <a:defRPr sz="4400" b="0" kern="1200" cap="none" baseline="0">
          <a:solidFill>
            <a:schemeClr val="accent2">
              <a:lumMod val="50000"/>
            </a:schemeClr>
          </a:solidFill>
          <a:effectLst/>
          <a:latin typeface="+mj-lt"/>
          <a:ea typeface="+mj-ea"/>
          <a:cs typeface="+mj-cs"/>
        </a:defRPr>
      </a:lvl1pPr>
    </p:titleStyle>
    <p:bodyStyle>
      <a:lvl1pPr marL="304800" indent="-304800" algn="l" defTabSz="1219200" rtl="0" eaLnBrk="1" latinLnBrk="0" hangingPunct="1">
        <a:lnSpc>
          <a:spcPct val="95000"/>
        </a:lnSpc>
        <a:spcBef>
          <a:spcPts val="1865"/>
        </a:spcBef>
        <a:buClr>
          <a:schemeClr val="accent6">
            <a:lumMod val="50000"/>
          </a:schemeClr>
        </a:buClr>
        <a:buSzPct val="100000"/>
        <a:buFont typeface="Arial" panose="020B0604020202020204" pitchFamily="34" charset="0"/>
        <a:buChar char="•"/>
        <a:defRPr sz="2400" kern="1200">
          <a:solidFill>
            <a:schemeClr val="tx1"/>
          </a:solidFill>
          <a:latin typeface="+mn-lt"/>
          <a:ea typeface="+mn-ea"/>
          <a:cs typeface="+mn-cs"/>
        </a:defRPr>
      </a:lvl1pPr>
      <a:lvl2pPr marL="73152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2000" kern="1200">
          <a:solidFill>
            <a:schemeClr val="tx1"/>
          </a:solidFill>
          <a:latin typeface="+mn-lt"/>
          <a:ea typeface="+mn-ea"/>
          <a:cs typeface="+mn-cs"/>
        </a:defRPr>
      </a:lvl2pPr>
      <a:lvl3pPr marL="115824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3pPr>
      <a:lvl4pPr marL="158496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4pPr>
      <a:lvl5pPr marL="2011045"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5pPr>
      <a:lvl6pPr marL="2132965" indent="0" algn="l" defTabSz="1219200" rtl="0" eaLnBrk="1" latinLnBrk="0" hangingPunct="1">
        <a:lnSpc>
          <a:spcPct val="95000"/>
        </a:lnSpc>
        <a:spcBef>
          <a:spcPts val="1065"/>
        </a:spcBef>
        <a:buClr>
          <a:schemeClr val="accent6">
            <a:lumMod val="50000"/>
          </a:schemeClr>
        </a:buClr>
        <a:buSzPct val="90000"/>
        <a:buFont typeface="Century Gothic" pitchFamily="34" charset="0"/>
        <a:buNone/>
        <a:defRPr sz="1800" kern="1200">
          <a:solidFill>
            <a:schemeClr val="tx2">
              <a:lumMod val="50000"/>
            </a:schemeClr>
          </a:solidFill>
          <a:latin typeface="+mn-lt"/>
          <a:ea typeface="+mn-ea"/>
          <a:cs typeface="+mn-cs"/>
        </a:defRPr>
      </a:lvl6pPr>
      <a:lvl7pPr marL="2845435" indent="-28575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7pPr>
      <a:lvl8pPr marL="3272155" indent="-28575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8pPr>
      <a:lvl9pPr marL="3759835" indent="-28575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9pPr>
    </p:bodyStyle>
    <p:otherStyle>
      <a:defPPr>
        <a:defRPr/>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7.GI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8.GI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70276" y="1672442"/>
            <a:ext cx="7008574" cy="1426617"/>
          </a:xfrm>
        </p:spPr>
        <p:txBody>
          <a:bodyPr>
            <a:noAutofit/>
          </a:bodyPr>
          <a:lstStyle/>
          <a:p>
            <a:r>
              <a:rPr lang="en-US" sz="4800" dirty="0">
                <a:latin typeface="Segoe Marker" panose="03080602040302020204" pitchFamily="66" charset="0"/>
              </a:rPr>
              <a:t>Chemical Reactions and Equations</a:t>
            </a:r>
            <a:endParaRPr lang="en-US" sz="4800" dirty="0">
              <a:latin typeface="Segoe Marker" panose="03080602040302020204" pitchFamily="66" charset="0"/>
            </a:endParaRPr>
          </a:p>
        </p:txBody>
      </p:sp>
      <p:sp>
        <p:nvSpPr>
          <p:cNvPr id="3" name="Subtitle 2"/>
          <p:cNvSpPr>
            <a:spLocks noGrp="1"/>
          </p:cNvSpPr>
          <p:nvPr>
            <p:ph type="subTitle" idx="1"/>
          </p:nvPr>
        </p:nvSpPr>
        <p:spPr>
          <a:xfrm>
            <a:off x="4870276" y="633144"/>
            <a:ext cx="7008574" cy="740544"/>
          </a:xfrm>
        </p:spPr>
        <p:txBody>
          <a:bodyPr>
            <a:noAutofit/>
          </a:bodyPr>
          <a:lstStyle/>
          <a:p>
            <a:r>
              <a:rPr lang="en-US" sz="4000" b="1" dirty="0">
                <a:latin typeface="Segoe Marker" panose="03080602040302020204" pitchFamily="66" charset="0"/>
              </a:rPr>
              <a:t>CHAPTER 1</a:t>
            </a:r>
            <a:endParaRPr lang="en-US" sz="4000" b="1" dirty="0">
              <a:latin typeface="Segoe Marker" panose="03080602040302020204" pitchFamily="66" charset="0"/>
            </a:endParaRPr>
          </a:p>
        </p:txBody>
      </p:sp>
      <p:sp>
        <p:nvSpPr>
          <p:cNvPr id="4" name="Subtitle 2"/>
          <p:cNvSpPr txBox="1"/>
          <p:nvPr/>
        </p:nvSpPr>
        <p:spPr>
          <a:xfrm>
            <a:off x="4870276" y="4437112"/>
            <a:ext cx="7008574" cy="740544"/>
          </a:xfrm>
          <a:prstGeom prst="rect">
            <a:avLst/>
          </a:prstGeom>
        </p:spPr>
        <p:txBody>
          <a:bodyPr vert="horz" lIns="121899" tIns="60949" rIns="121899" bIns="60949" rtlCol="0">
            <a:noAutofit/>
          </a:bodyPr>
          <a:lstStyle>
            <a:lvl1pPr marL="0" indent="0" algn="l" defTabSz="1219200" rtl="0" eaLnBrk="1" latinLnBrk="0" hangingPunct="1">
              <a:lnSpc>
                <a:spcPct val="95000"/>
              </a:lnSpc>
              <a:spcBef>
                <a:spcPts val="0"/>
              </a:spcBef>
              <a:buClr>
                <a:schemeClr val="accent6">
                  <a:lumMod val="50000"/>
                </a:schemeClr>
              </a:buClr>
              <a:buSzPct val="100000"/>
              <a:buFont typeface="Arial" panose="020B0604020202020204" pitchFamily="34" charset="0"/>
              <a:buNone/>
              <a:defRPr sz="2800" b="0" kern="1200" cap="none" spc="0">
                <a:ln w="0"/>
                <a:solidFill>
                  <a:schemeClr val="accent2">
                    <a:lumMod val="50000"/>
                  </a:schemeClr>
                </a:solidFill>
                <a:effectLst/>
                <a:latin typeface="+mn-lt"/>
                <a:ea typeface="+mn-ea"/>
                <a:cs typeface="+mn-cs"/>
              </a:defRPr>
            </a:lvl1pPr>
            <a:lvl2pPr marL="609600" indent="0" algn="ctr" defTabSz="1219200" rtl="0" eaLnBrk="1" latinLnBrk="0" hangingPunct="1">
              <a:lnSpc>
                <a:spcPct val="95000"/>
              </a:lnSpc>
              <a:spcBef>
                <a:spcPts val="1065"/>
              </a:spcBef>
              <a:buClr>
                <a:schemeClr val="accent6">
                  <a:lumMod val="50000"/>
                </a:schemeClr>
              </a:buClr>
              <a:buSzPct val="100000"/>
              <a:buFont typeface="Century Gothic" pitchFamily="34" charset="0"/>
              <a:buNone/>
              <a:defRPr sz="2000" kern="1200">
                <a:solidFill>
                  <a:schemeClr val="tx1">
                    <a:tint val="75000"/>
                  </a:schemeClr>
                </a:solidFill>
                <a:latin typeface="+mn-lt"/>
                <a:ea typeface="+mn-ea"/>
                <a:cs typeface="+mn-cs"/>
              </a:defRPr>
            </a:lvl2pPr>
            <a:lvl3pPr marL="1219200" indent="0" algn="ctr" defTabSz="1219200" rtl="0" eaLnBrk="1" latinLnBrk="0" hangingPunct="1">
              <a:lnSpc>
                <a:spcPct val="95000"/>
              </a:lnSpc>
              <a:spcBef>
                <a:spcPts val="1065"/>
              </a:spcBef>
              <a:buClr>
                <a:schemeClr val="accent6">
                  <a:lumMod val="50000"/>
                </a:schemeClr>
              </a:buClr>
              <a:buSzPct val="100000"/>
              <a:buFont typeface="Century Gothic" pitchFamily="34" charset="0"/>
              <a:buNone/>
              <a:defRPr sz="1800" kern="1200">
                <a:solidFill>
                  <a:schemeClr val="tx1">
                    <a:tint val="75000"/>
                  </a:schemeClr>
                </a:solidFill>
                <a:latin typeface="+mn-lt"/>
                <a:ea typeface="+mn-ea"/>
                <a:cs typeface="+mn-cs"/>
              </a:defRPr>
            </a:lvl3pPr>
            <a:lvl4pPr marL="1828165" indent="0" algn="ctr" defTabSz="1219200" rtl="0" eaLnBrk="1" latinLnBrk="0" hangingPunct="1">
              <a:lnSpc>
                <a:spcPct val="95000"/>
              </a:lnSpc>
              <a:spcBef>
                <a:spcPts val="1065"/>
              </a:spcBef>
              <a:buClr>
                <a:schemeClr val="accent6">
                  <a:lumMod val="50000"/>
                </a:schemeClr>
              </a:buClr>
              <a:buSzPct val="100000"/>
              <a:buFont typeface="Century Gothic" pitchFamily="34" charset="0"/>
              <a:buNone/>
              <a:defRPr sz="1800" kern="1200">
                <a:solidFill>
                  <a:schemeClr val="tx1">
                    <a:tint val="75000"/>
                  </a:schemeClr>
                </a:solidFill>
                <a:latin typeface="+mn-lt"/>
                <a:ea typeface="+mn-ea"/>
                <a:cs typeface="+mn-cs"/>
              </a:defRPr>
            </a:lvl4pPr>
            <a:lvl5pPr marL="2437765" indent="0" algn="ctr" defTabSz="1219200" rtl="0" eaLnBrk="1" latinLnBrk="0" hangingPunct="1">
              <a:lnSpc>
                <a:spcPct val="95000"/>
              </a:lnSpc>
              <a:spcBef>
                <a:spcPts val="1065"/>
              </a:spcBef>
              <a:buClr>
                <a:schemeClr val="accent6">
                  <a:lumMod val="50000"/>
                </a:schemeClr>
              </a:buClr>
              <a:buSzPct val="100000"/>
              <a:buFont typeface="Century Gothic" pitchFamily="34" charset="0"/>
              <a:buNone/>
              <a:defRPr sz="1800" kern="1200">
                <a:solidFill>
                  <a:schemeClr val="tx1">
                    <a:tint val="75000"/>
                  </a:schemeClr>
                </a:solidFill>
                <a:latin typeface="+mn-lt"/>
                <a:ea typeface="+mn-ea"/>
                <a:cs typeface="+mn-cs"/>
              </a:defRPr>
            </a:lvl5pPr>
            <a:lvl6pPr marL="3047365" indent="0" algn="ctr" defTabSz="1219200" rtl="0" eaLnBrk="1" latinLnBrk="0" hangingPunct="1">
              <a:lnSpc>
                <a:spcPct val="95000"/>
              </a:lnSpc>
              <a:spcBef>
                <a:spcPts val="1065"/>
              </a:spcBef>
              <a:buClr>
                <a:schemeClr val="accent6">
                  <a:lumMod val="50000"/>
                </a:schemeClr>
              </a:buClr>
              <a:buSzPct val="90000"/>
              <a:buFont typeface="Century Gothic" pitchFamily="34" charset="0"/>
              <a:buNone/>
              <a:defRPr sz="1800" kern="1200">
                <a:solidFill>
                  <a:schemeClr val="tx1">
                    <a:tint val="75000"/>
                  </a:schemeClr>
                </a:solidFill>
                <a:latin typeface="+mn-lt"/>
                <a:ea typeface="+mn-ea"/>
                <a:cs typeface="+mn-cs"/>
              </a:defRPr>
            </a:lvl6pPr>
            <a:lvl7pPr marL="3656965" indent="0" algn="ctr" defTabSz="1219200" rtl="0" eaLnBrk="1" latinLnBrk="0" hangingPunct="1">
              <a:lnSpc>
                <a:spcPct val="95000"/>
              </a:lnSpc>
              <a:spcBef>
                <a:spcPts val="1065"/>
              </a:spcBef>
              <a:buClr>
                <a:schemeClr val="accent6">
                  <a:lumMod val="50000"/>
                </a:schemeClr>
              </a:buClr>
              <a:buSzPct val="90000"/>
              <a:buFont typeface="Century Gothic" pitchFamily="34" charset="0"/>
              <a:buNone/>
              <a:defRPr sz="1800" kern="1200">
                <a:solidFill>
                  <a:schemeClr val="tx1">
                    <a:tint val="75000"/>
                  </a:schemeClr>
                </a:solidFill>
                <a:latin typeface="+mn-lt"/>
                <a:ea typeface="+mn-ea"/>
                <a:cs typeface="+mn-cs"/>
              </a:defRPr>
            </a:lvl7pPr>
            <a:lvl8pPr marL="4266565" indent="0" algn="ctr" defTabSz="1219200" rtl="0" eaLnBrk="1" latinLnBrk="0" hangingPunct="1">
              <a:lnSpc>
                <a:spcPct val="95000"/>
              </a:lnSpc>
              <a:spcBef>
                <a:spcPts val="1065"/>
              </a:spcBef>
              <a:buClr>
                <a:schemeClr val="accent6">
                  <a:lumMod val="50000"/>
                </a:schemeClr>
              </a:buClr>
              <a:buSzPct val="90000"/>
              <a:buFont typeface="Century Gothic" pitchFamily="34" charset="0"/>
              <a:buNone/>
              <a:defRPr sz="1800" kern="1200">
                <a:solidFill>
                  <a:schemeClr val="tx1">
                    <a:tint val="75000"/>
                  </a:schemeClr>
                </a:solidFill>
                <a:latin typeface="+mn-lt"/>
                <a:ea typeface="+mn-ea"/>
                <a:cs typeface="+mn-cs"/>
              </a:defRPr>
            </a:lvl8pPr>
            <a:lvl9pPr marL="4876165" indent="0" algn="ctr" defTabSz="1219200" rtl="0" eaLnBrk="1" latinLnBrk="0" hangingPunct="1">
              <a:lnSpc>
                <a:spcPct val="95000"/>
              </a:lnSpc>
              <a:spcBef>
                <a:spcPts val="1065"/>
              </a:spcBef>
              <a:buClr>
                <a:schemeClr val="accent6">
                  <a:lumMod val="50000"/>
                </a:schemeClr>
              </a:buClr>
              <a:buSzPct val="90000"/>
              <a:buFont typeface="Century Gothic" pitchFamily="34" charset="0"/>
              <a:buNone/>
              <a:defRPr sz="1800" kern="1200">
                <a:solidFill>
                  <a:schemeClr val="tx1">
                    <a:tint val="75000"/>
                  </a:schemeClr>
                </a:solidFill>
                <a:latin typeface="+mn-lt"/>
                <a:ea typeface="+mn-ea"/>
                <a:cs typeface="+mn-cs"/>
              </a:defRPr>
            </a:lvl9pPr>
          </a:lstStyle>
          <a:p>
            <a:r>
              <a:rPr lang="en-US" sz="4000" b="1" dirty="0">
                <a:latin typeface="Segoe Marker" panose="03080602040302020204" pitchFamily="66" charset="0"/>
              </a:rPr>
              <a:t>Part 1-Chemical Equation</a:t>
            </a:r>
            <a:endParaRPr lang="en-US" sz="4000" b="1" dirty="0">
              <a:latin typeface="Segoe Marker" panose="03080602040302020204" pitchFamily="66" charset="0"/>
            </a:endParaRPr>
          </a:p>
        </p:txBody>
      </p:sp>
      <p:sp>
        <p:nvSpPr>
          <p:cNvPr id="6" name="Rectangle 5"/>
          <p:cNvSpPr/>
          <p:nvPr/>
        </p:nvSpPr>
        <p:spPr>
          <a:xfrm>
            <a:off x="11993078" y="6699183"/>
            <a:ext cx="195747" cy="158817"/>
          </a:xfrm>
          <a:prstGeom prst="rect">
            <a:avLst/>
          </a:prstGeom>
          <a:solidFill>
            <a:srgbClr val="168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500"/>
                            </p:stCondLst>
                            <p:childTnLst>
                              <p:par>
                                <p:cTn id="9" presetID="10" presetClass="entr" presetSubtype="0" fill="hold" grpId="1" nodeType="after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3000"/>
                            </p:stCondLst>
                            <p:childTnLst>
                              <p:par>
                                <p:cTn id="13" presetID="10" presetClass="entr" presetSubtype="0" fill="hold" grpId="2" nodeType="afterEffect">
                                  <p:stCondLst>
                                    <p:cond delay="1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5000"/>
                            </p:stCondLst>
                            <p:childTnLst>
                              <p:par>
                                <p:cTn id="17" presetID="1" presetClass="entr" presetSubtype="0" fill="hold" grpId="0" nodeType="afterEffect">
                                  <p:stCondLst>
                                    <p:cond delay="150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1" build="p"/>
      <p:bldP spid="4" grpId="1" build="p"/>
      <p:bldP spid="4" grpId="2"/>
      <p:bldP spid="6" grpId="0" animBg="1"/>
      <p:bldP spid="3" grpId="2"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Segoe Marker" panose="03080602040302020204" pitchFamily="66" charset="0"/>
              </a:rPr>
              <a:t>CONCLUSION</a:t>
            </a:r>
            <a:endParaRPr lang="en-IN" dirty="0"/>
          </a:p>
        </p:txBody>
      </p:sp>
      <p:sp>
        <p:nvSpPr>
          <p:cNvPr id="5" name="Content Placeholder 4"/>
          <p:cNvSpPr>
            <a:spLocks noGrp="1"/>
          </p:cNvSpPr>
          <p:nvPr>
            <p:ph idx="1"/>
          </p:nvPr>
        </p:nvSpPr>
        <p:spPr/>
        <p:txBody>
          <a:bodyPr/>
          <a:lstStyle/>
          <a:p>
            <a:pPr marL="0" indent="0">
              <a:buNone/>
            </a:pPr>
            <a:r>
              <a:rPr lang="en-IN" dirty="0">
                <a:latin typeface="Segoe Marker" panose="03080602040302020204" pitchFamily="66" charset="0"/>
              </a:rPr>
              <a:t>In this part we saw about-</a:t>
            </a:r>
            <a:endParaRPr lang="en-IN" dirty="0">
              <a:latin typeface="Segoe Marker" panose="03080602040302020204" pitchFamily="66" charset="0"/>
            </a:endParaRPr>
          </a:p>
          <a:p>
            <a:r>
              <a:rPr lang="en-IN" dirty="0">
                <a:latin typeface="Segoe Marker" panose="03080602040302020204" pitchFamily="66" charset="0"/>
              </a:rPr>
              <a:t>What is chemical reaction?</a:t>
            </a:r>
            <a:endParaRPr lang="en-IN" dirty="0">
              <a:latin typeface="Segoe Marker" panose="03080602040302020204" pitchFamily="66" charset="0"/>
            </a:endParaRPr>
          </a:p>
          <a:p>
            <a:r>
              <a:rPr lang="en-IN" dirty="0">
                <a:latin typeface="Segoe Marker" panose="03080602040302020204" pitchFamily="66" charset="0"/>
              </a:rPr>
              <a:t>Characteristics of chemical reaction?</a:t>
            </a:r>
            <a:endParaRPr lang="en-IN" dirty="0">
              <a:latin typeface="Segoe Marker" panose="03080602040302020204" pitchFamily="66" charset="0"/>
            </a:endParaRPr>
          </a:p>
          <a:p>
            <a:r>
              <a:rPr lang="en-IN" dirty="0">
                <a:latin typeface="Segoe Marker" panose="03080602040302020204" pitchFamily="66" charset="0"/>
              </a:rPr>
              <a:t>What is a chemical equation?</a:t>
            </a:r>
            <a:endParaRPr lang="en-IN" dirty="0">
              <a:latin typeface="Segoe Marker" panose="03080602040302020204" pitchFamily="66" charset="0"/>
            </a:endParaRPr>
          </a:p>
          <a:p>
            <a:r>
              <a:rPr lang="en-IN" dirty="0">
                <a:latin typeface="Segoe Marker" panose="03080602040302020204" pitchFamily="66" charset="0"/>
              </a:rPr>
              <a:t>How to balance a chemical equation?</a:t>
            </a:r>
            <a:endParaRPr lang="en-IN" dirty="0">
              <a:latin typeface="Segoe Marker" panose="03080602040302020204" pitchFamily="66" charset="0"/>
            </a:endParaRPr>
          </a:p>
          <a:p>
            <a:endParaRPr lang="en-IN" dirty="0"/>
          </a:p>
          <a:p>
            <a:endParaRPr lang="en-IN" dirty="0"/>
          </a:p>
          <a:p>
            <a:endParaRPr lang="en-IN" dirty="0"/>
          </a:p>
          <a:p>
            <a:endParaRPr lang="en-IN" dirty="0"/>
          </a:p>
          <a:p>
            <a:endParaRPr lang="en-IN" dirty="0"/>
          </a:p>
        </p:txBody>
      </p:sp>
      <p:sp>
        <p:nvSpPr>
          <p:cNvPr id="6" name="Rectangle 5"/>
          <p:cNvSpPr/>
          <p:nvPr/>
        </p:nvSpPr>
        <p:spPr>
          <a:xfrm>
            <a:off x="11993078" y="6699183"/>
            <a:ext cx="195747" cy="158817"/>
          </a:xfrm>
          <a:prstGeom prst="rect">
            <a:avLst/>
          </a:prstGeom>
          <a:solidFill>
            <a:srgbClr val="168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500"/>
                            </p:stCondLst>
                            <p:childTnLst>
                              <p:par>
                                <p:cTn id="9" presetID="12" presetClass="entr" presetSubtype="4" fill="hold" grpId="0" nodeType="afterEffect">
                                  <p:stCondLst>
                                    <p:cond delay="150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5">
                                            <p:txEl>
                                              <p:pRg st="0" end="0"/>
                                            </p:txEl>
                                          </p:spTgt>
                                        </p:tgtEl>
                                      </p:cBhvr>
                                    </p:animEffect>
                                  </p:childTnLst>
                                </p:cTn>
                              </p:par>
                            </p:childTnLst>
                          </p:cTn>
                        </p:par>
                        <p:par>
                          <p:cTn id="13" fill="hold">
                            <p:stCondLst>
                              <p:cond delay="3500"/>
                            </p:stCondLst>
                            <p:childTnLst>
                              <p:par>
                                <p:cTn id="14" presetID="12" presetClass="entr" presetSubtype="4" fill="hold" grpId="0" nodeType="afterEffect">
                                  <p:stCondLst>
                                    <p:cond delay="1500"/>
                                  </p:stCondLst>
                                  <p:childTnLst>
                                    <p:set>
                                      <p:cBhvr>
                                        <p:cTn id="15" dur="1" fill="hold">
                                          <p:stCondLst>
                                            <p:cond delay="0"/>
                                          </p:stCondLst>
                                        </p:cTn>
                                        <p:tgtEl>
                                          <p:spTgt spid="5">
                                            <p:txEl>
                                              <p:pRg st="1" end="1"/>
                                            </p:txEl>
                                          </p:spTgt>
                                        </p:tgtEl>
                                        <p:attrNameLst>
                                          <p:attrName>style.visibility</p:attrName>
                                        </p:attrNameLst>
                                      </p:cBhvr>
                                      <p:to>
                                        <p:strVal val="visible"/>
                                      </p:to>
                                    </p:set>
                                    <p:anim calcmode="lin" valueType="num">
                                      <p:cBhvr additive="base">
                                        <p:cTn id="16"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7" dur="500"/>
                                        <p:tgtEl>
                                          <p:spTgt spid="5">
                                            <p:txEl>
                                              <p:pRg st="1" end="1"/>
                                            </p:txEl>
                                          </p:spTgt>
                                        </p:tgtEl>
                                      </p:cBhvr>
                                    </p:animEffect>
                                  </p:childTnLst>
                                </p:cTn>
                              </p:par>
                            </p:childTnLst>
                          </p:cTn>
                        </p:par>
                        <p:par>
                          <p:cTn id="18" fill="hold">
                            <p:stCondLst>
                              <p:cond delay="5500"/>
                            </p:stCondLst>
                            <p:childTnLst>
                              <p:par>
                                <p:cTn id="19" presetID="12" presetClass="entr" presetSubtype="4" fill="hold" grpId="0" nodeType="afterEffect">
                                  <p:stCondLst>
                                    <p:cond delay="150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additive="base">
                                        <p:cTn id="21"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22" dur="500"/>
                                        <p:tgtEl>
                                          <p:spTgt spid="5">
                                            <p:txEl>
                                              <p:pRg st="2" end="2"/>
                                            </p:txEl>
                                          </p:spTgt>
                                        </p:tgtEl>
                                      </p:cBhvr>
                                    </p:animEffect>
                                  </p:childTnLst>
                                </p:cTn>
                              </p:par>
                            </p:childTnLst>
                          </p:cTn>
                        </p:par>
                        <p:par>
                          <p:cTn id="23" fill="hold">
                            <p:stCondLst>
                              <p:cond delay="7500"/>
                            </p:stCondLst>
                            <p:childTnLst>
                              <p:par>
                                <p:cTn id="24" presetID="12" presetClass="entr" presetSubtype="4" fill="hold" grpId="0" nodeType="afterEffect">
                                  <p:stCondLst>
                                    <p:cond delay="1500"/>
                                  </p:stCondLst>
                                  <p:childTnLst>
                                    <p:set>
                                      <p:cBhvr>
                                        <p:cTn id="25" dur="1" fill="hold">
                                          <p:stCondLst>
                                            <p:cond delay="0"/>
                                          </p:stCondLst>
                                        </p:cTn>
                                        <p:tgtEl>
                                          <p:spTgt spid="5">
                                            <p:txEl>
                                              <p:pRg st="3" end="3"/>
                                            </p:txEl>
                                          </p:spTgt>
                                        </p:tgtEl>
                                        <p:attrNameLst>
                                          <p:attrName>style.visibility</p:attrName>
                                        </p:attrNameLst>
                                      </p:cBhvr>
                                      <p:to>
                                        <p:strVal val="visible"/>
                                      </p:to>
                                    </p:set>
                                    <p:anim calcmode="lin" valueType="num">
                                      <p:cBhvr additive="base">
                                        <p:cTn id="26"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27" dur="500"/>
                                        <p:tgtEl>
                                          <p:spTgt spid="5">
                                            <p:txEl>
                                              <p:pRg st="3" end="3"/>
                                            </p:txEl>
                                          </p:spTgt>
                                        </p:tgtEl>
                                      </p:cBhvr>
                                    </p:animEffect>
                                  </p:childTnLst>
                                </p:cTn>
                              </p:par>
                            </p:childTnLst>
                          </p:cTn>
                        </p:par>
                        <p:par>
                          <p:cTn id="28" fill="hold">
                            <p:stCondLst>
                              <p:cond delay="9500"/>
                            </p:stCondLst>
                            <p:childTnLst>
                              <p:par>
                                <p:cTn id="29" presetID="12" presetClass="entr" presetSubtype="4" fill="hold" grpId="0" nodeType="afterEffect">
                                  <p:stCondLst>
                                    <p:cond delay="150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p:tgtEl>
                                          <p:spTgt spid="5">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5">
                                            <p:txEl>
                                              <p:pRg st="4" end="4"/>
                                            </p:txEl>
                                          </p:spTgt>
                                        </p:tgtEl>
                                      </p:cBhvr>
                                    </p:animEffect>
                                  </p:childTnLst>
                                </p:cTn>
                              </p:par>
                            </p:childTnLst>
                          </p:cTn>
                        </p:par>
                        <p:par>
                          <p:cTn id="33" fill="hold">
                            <p:stCondLst>
                              <p:cond delay="11500"/>
                            </p:stCondLst>
                            <p:childTnLst>
                              <p:par>
                                <p:cTn id="34" presetID="1" presetClass="entr" presetSubtype="0" fill="hold" grpId="0" nodeType="afterEffect">
                                  <p:stCondLst>
                                    <p:cond delay="150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260648"/>
            <a:ext cx="10157354" cy="1212552"/>
          </a:xfrm>
        </p:spPr>
        <p:txBody>
          <a:bodyPr/>
          <a:lstStyle/>
          <a:p>
            <a:pPr algn="ctr"/>
            <a:r>
              <a:rPr lang="en-US" dirty="0">
                <a:latin typeface="Segoe Marker" panose="03080602040302020204" pitchFamily="66" charset="0"/>
              </a:rPr>
              <a:t>INTRODUCTION</a:t>
            </a:r>
            <a:endParaRPr lang="en-US" dirty="0">
              <a:latin typeface="Segoe Marker" panose="03080602040302020204" pitchFamily="66" charset="0"/>
            </a:endParaRPr>
          </a:p>
        </p:txBody>
      </p:sp>
      <p:sp>
        <p:nvSpPr>
          <p:cNvPr id="3" name="Content Placeholder 2"/>
          <p:cNvSpPr>
            <a:spLocks noGrp="1"/>
          </p:cNvSpPr>
          <p:nvPr>
            <p:ph idx="1"/>
          </p:nvPr>
        </p:nvSpPr>
        <p:spPr>
          <a:xfrm>
            <a:off x="1117308" y="1665034"/>
            <a:ext cx="4833087" cy="863104"/>
          </a:xfrm>
        </p:spPr>
        <p:txBody>
          <a:bodyPr>
            <a:normAutofit/>
          </a:bodyPr>
          <a:lstStyle/>
          <a:p>
            <a:pPr marL="0" indent="0">
              <a:buNone/>
            </a:pPr>
            <a:r>
              <a:rPr lang="en-US" dirty="0">
                <a:latin typeface="Segoe Marker" panose="03080602040302020204" pitchFamily="66" charset="0"/>
              </a:rPr>
              <a:t>Some substances when mixed form new substances.</a:t>
            </a:r>
            <a:endParaRPr lang="en-US" dirty="0">
              <a:latin typeface="Segoe Marker" panose="03080602040302020204" pitchFamily="66" charset="0"/>
            </a:endParaRPr>
          </a:p>
          <a:p>
            <a:pPr marL="0" indent="0">
              <a:buNone/>
            </a:pPr>
            <a:endParaRPr lang="en-US" dirty="0"/>
          </a:p>
        </p:txBody>
      </p:sp>
      <p:sp>
        <p:nvSpPr>
          <p:cNvPr id="5" name="TextBox 4"/>
          <p:cNvSpPr txBox="1"/>
          <p:nvPr/>
        </p:nvSpPr>
        <p:spPr>
          <a:xfrm>
            <a:off x="1101970" y="2402177"/>
            <a:ext cx="4600979" cy="1144929"/>
          </a:xfrm>
          <a:prstGeom prst="rect">
            <a:avLst/>
          </a:prstGeom>
          <a:noFill/>
        </p:spPr>
        <p:txBody>
          <a:bodyPr wrap="square" rtlCol="0">
            <a:spAutoFit/>
          </a:bodyPr>
          <a:lstStyle/>
          <a:p>
            <a:pPr>
              <a:lnSpc>
                <a:spcPct val="95000"/>
              </a:lnSpc>
            </a:pPr>
            <a:r>
              <a:rPr lang="en-IN" dirty="0">
                <a:latin typeface="Segoe Marker" panose="03080602040302020204" pitchFamily="66" charset="0"/>
              </a:rPr>
              <a:t>Example:</a:t>
            </a:r>
            <a:endParaRPr lang="en-IN" dirty="0">
              <a:latin typeface="Segoe Marker" panose="03080602040302020204" pitchFamily="66" charset="0"/>
            </a:endParaRPr>
          </a:p>
          <a:p>
            <a:pPr>
              <a:lnSpc>
                <a:spcPct val="95000"/>
              </a:lnSpc>
            </a:pPr>
            <a:r>
              <a:rPr lang="en-IN" dirty="0">
                <a:latin typeface="Segoe Marker" panose="03080602040302020204" pitchFamily="66" charset="0"/>
              </a:rPr>
              <a:t>Addition of 1 spoon of curd to lukewarm milk</a:t>
            </a:r>
            <a:endParaRPr lang="en-IN" dirty="0">
              <a:latin typeface="Segoe Marker" panose="03080602040302020204" pitchFamily="66" charset="0"/>
            </a:endParaRPr>
          </a:p>
        </p:txBody>
      </p:sp>
      <p:pic>
        <p:nvPicPr>
          <p:cNvPr id="7" name="Picture 6"/>
          <p:cNvPicPr>
            <a:picLocks noChangeAspect="1"/>
          </p:cNvPicPr>
          <p:nvPr/>
        </p:nvPicPr>
        <p:blipFill>
          <a:blip r:embed="rId1"/>
          <a:stretch>
            <a:fillRect/>
          </a:stretch>
        </p:blipFill>
        <p:spPr>
          <a:xfrm>
            <a:off x="1101970" y="3699869"/>
            <a:ext cx="3408266" cy="2343712"/>
          </a:xfrm>
          <a:prstGeom prst="rect">
            <a:avLst/>
          </a:prstGeom>
        </p:spPr>
      </p:pic>
      <p:sp>
        <p:nvSpPr>
          <p:cNvPr id="9" name="TextBox 8"/>
          <p:cNvSpPr txBox="1"/>
          <p:nvPr/>
        </p:nvSpPr>
        <p:spPr>
          <a:xfrm>
            <a:off x="1117378" y="6091127"/>
            <a:ext cx="4248472" cy="461665"/>
          </a:xfrm>
          <a:prstGeom prst="rect">
            <a:avLst/>
          </a:prstGeom>
          <a:noFill/>
        </p:spPr>
        <p:txBody>
          <a:bodyPr wrap="square" rtlCol="0">
            <a:spAutoFit/>
          </a:bodyPr>
          <a:lstStyle/>
          <a:p>
            <a:r>
              <a:rPr lang="en-IN" dirty="0">
                <a:latin typeface="Segoe Marker" panose="03080602040302020204" pitchFamily="66" charset="0"/>
              </a:rPr>
              <a:t>After few hours it turns into curd.</a:t>
            </a:r>
            <a:endParaRPr lang="en-IN" dirty="0">
              <a:latin typeface="Segoe Marker" panose="03080602040302020204" pitchFamily="66" charset="0"/>
            </a:endParaRPr>
          </a:p>
        </p:txBody>
      </p:sp>
      <p:sp>
        <p:nvSpPr>
          <p:cNvPr id="11" name="TextBox 10"/>
          <p:cNvSpPr txBox="1"/>
          <p:nvPr/>
        </p:nvSpPr>
        <p:spPr>
          <a:xfrm>
            <a:off x="6566986" y="2753042"/>
            <a:ext cx="4289055" cy="443198"/>
          </a:xfrm>
          <a:prstGeom prst="rect">
            <a:avLst/>
          </a:prstGeom>
          <a:noFill/>
        </p:spPr>
        <p:txBody>
          <a:bodyPr wrap="square" rtlCol="0">
            <a:spAutoFit/>
          </a:bodyPr>
          <a:lstStyle/>
          <a:p>
            <a:pPr>
              <a:lnSpc>
                <a:spcPct val="95000"/>
              </a:lnSpc>
            </a:pPr>
            <a:r>
              <a:rPr lang="en-IN" dirty="0">
                <a:latin typeface="Segoe Marker" panose="03080602040302020204" pitchFamily="66" charset="0"/>
              </a:rPr>
              <a:t>Melting of ice</a:t>
            </a:r>
            <a:endParaRPr lang="en-IN" dirty="0">
              <a:latin typeface="Segoe Marker" panose="03080602040302020204" pitchFamily="66" charset="0"/>
            </a:endParaRPr>
          </a:p>
        </p:txBody>
      </p:sp>
      <p:pic>
        <p:nvPicPr>
          <p:cNvPr id="12" name="Picture 11"/>
          <p:cNvPicPr>
            <a:picLocks noChangeAspect="1"/>
          </p:cNvPicPr>
          <p:nvPr/>
        </p:nvPicPr>
        <p:blipFill>
          <a:blip r:embed="rId2"/>
          <a:stretch>
            <a:fillRect/>
          </a:stretch>
        </p:blipFill>
        <p:spPr>
          <a:xfrm>
            <a:off x="6770424" y="3765274"/>
            <a:ext cx="3408266" cy="2350334"/>
          </a:xfrm>
          <a:prstGeom prst="rect">
            <a:avLst/>
          </a:prstGeom>
        </p:spPr>
      </p:pic>
      <p:sp>
        <p:nvSpPr>
          <p:cNvPr id="13" name="Rectangle 12"/>
          <p:cNvSpPr/>
          <p:nvPr/>
        </p:nvSpPr>
        <p:spPr>
          <a:xfrm>
            <a:off x="11993078" y="6699183"/>
            <a:ext cx="195747" cy="158817"/>
          </a:xfrm>
          <a:prstGeom prst="rect">
            <a:avLst/>
          </a:prstGeom>
          <a:solidFill>
            <a:srgbClr val="168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2" presetClass="entr" presetSubtype="4" fill="hold" grpId="0" nodeType="afterEffect">
                                  <p:stCondLst>
                                    <p:cond delay="150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0" end="0"/>
                                            </p:txEl>
                                          </p:spTgt>
                                        </p:tgtEl>
                                      </p:cBhvr>
                                    </p:animEffect>
                                  </p:childTnLst>
                                </p:cTn>
                              </p:par>
                            </p:childTnLst>
                          </p:cTn>
                        </p:par>
                        <p:par>
                          <p:cTn id="13" fill="hold">
                            <p:stCondLst>
                              <p:cond delay="2500"/>
                            </p:stCondLst>
                            <p:childTnLst>
                              <p:par>
                                <p:cTn id="14" presetID="12" presetClass="entr" presetSubtype="4" fill="hold" grpId="0" nodeType="afterEffect">
                                  <p:stCondLst>
                                    <p:cond delay="15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p:tgtEl>
                                          <p:spTgt spid="5"/>
                                        </p:tgtEl>
                                        <p:attrNameLst>
                                          <p:attrName>ppt_y</p:attrName>
                                        </p:attrNameLst>
                                      </p:cBhvr>
                                      <p:tavLst>
                                        <p:tav tm="0">
                                          <p:val>
                                            <p:strVal val="#ppt_y+#ppt_h*1.125000"/>
                                          </p:val>
                                        </p:tav>
                                        <p:tav tm="100000">
                                          <p:val>
                                            <p:strVal val="#ppt_y"/>
                                          </p:val>
                                        </p:tav>
                                      </p:tavLst>
                                    </p:anim>
                                    <p:animEffect transition="in" filter="wipe(up)">
                                      <p:cBhvr>
                                        <p:cTn id="17" dur="500"/>
                                        <p:tgtEl>
                                          <p:spTgt spid="5"/>
                                        </p:tgtEl>
                                      </p:cBhvr>
                                    </p:animEffect>
                                  </p:childTnLst>
                                </p:cTn>
                              </p:par>
                            </p:childTnLst>
                          </p:cTn>
                        </p:par>
                        <p:par>
                          <p:cTn id="18" fill="hold">
                            <p:stCondLst>
                              <p:cond delay="4500"/>
                            </p:stCondLst>
                            <p:childTnLst>
                              <p:par>
                                <p:cTn id="19" presetID="10" presetClass="entr" presetSubtype="0" fill="hold" nodeType="afterEffect">
                                  <p:stCondLst>
                                    <p:cond delay="1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6500"/>
                            </p:stCondLst>
                            <p:childTnLst>
                              <p:par>
                                <p:cTn id="23" presetID="12" presetClass="entr" presetSubtype="4" fill="hold" grpId="0" nodeType="afterEffect">
                                  <p:stCondLst>
                                    <p:cond delay="15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childTnLst>
                          </p:cTn>
                        </p:par>
                        <p:par>
                          <p:cTn id="27" fill="hold">
                            <p:stCondLst>
                              <p:cond delay="8500"/>
                            </p:stCondLst>
                            <p:childTnLst>
                              <p:par>
                                <p:cTn id="28" presetID="12" presetClass="entr" presetSubtype="4" fill="hold" grpId="0" nodeType="afterEffect">
                                  <p:stCondLst>
                                    <p:cond delay="15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p:tgtEl>
                                          <p:spTgt spid="11"/>
                                        </p:tgtEl>
                                        <p:attrNameLst>
                                          <p:attrName>ppt_y</p:attrName>
                                        </p:attrNameLst>
                                      </p:cBhvr>
                                      <p:tavLst>
                                        <p:tav tm="0">
                                          <p:val>
                                            <p:strVal val="#ppt_y+#ppt_h*1.125000"/>
                                          </p:val>
                                        </p:tav>
                                        <p:tav tm="100000">
                                          <p:val>
                                            <p:strVal val="#ppt_y"/>
                                          </p:val>
                                        </p:tav>
                                      </p:tavLst>
                                    </p:anim>
                                    <p:animEffect transition="in" filter="wipe(up)">
                                      <p:cBhvr>
                                        <p:cTn id="31" dur="500"/>
                                        <p:tgtEl>
                                          <p:spTgt spid="11"/>
                                        </p:tgtEl>
                                      </p:cBhvr>
                                    </p:animEffect>
                                  </p:childTnLst>
                                </p:cTn>
                              </p:par>
                            </p:childTnLst>
                          </p:cTn>
                        </p:par>
                        <p:par>
                          <p:cTn id="32" fill="hold">
                            <p:stCondLst>
                              <p:cond delay="10500"/>
                            </p:stCondLst>
                            <p:childTnLst>
                              <p:par>
                                <p:cTn id="33" presetID="10" presetClass="entr" presetSubtype="0" fill="hold" nodeType="afterEffect">
                                  <p:stCondLst>
                                    <p:cond delay="15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12500"/>
                            </p:stCondLst>
                            <p:childTnLst>
                              <p:par>
                                <p:cTn id="37" presetID="1" presetClass="entr" presetSubtype="0" fill="hold" grpId="0" nodeType="afterEffect">
                                  <p:stCondLst>
                                    <p:cond delay="150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build="p"/>
      <p:bldP spid="5" grpId="0"/>
      <p:bldP spid="9" grpId="0"/>
      <p:bldP spid="11" grpId="0"/>
      <p:bldP spid="13" grpId="0" animBg="1"/>
      <p:bldP spid="2"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Segoe Marker" panose="03080602040302020204" pitchFamily="66" charset="0"/>
              </a:rPr>
              <a:t>CHEMICAL REACTION DEFINITION:</a:t>
            </a:r>
            <a:endParaRPr lang="en-US" dirty="0">
              <a:latin typeface="Segoe Marker" panose="03080602040302020204" pitchFamily="66" charset="0"/>
            </a:endParaRPr>
          </a:p>
        </p:txBody>
      </p:sp>
      <p:sp>
        <p:nvSpPr>
          <p:cNvPr id="3" name="Content Placeholder 2"/>
          <p:cNvSpPr>
            <a:spLocks noGrp="1"/>
          </p:cNvSpPr>
          <p:nvPr>
            <p:ph sz="half" idx="1"/>
          </p:nvPr>
        </p:nvSpPr>
        <p:spPr/>
        <p:txBody>
          <a:bodyPr>
            <a:normAutofit/>
          </a:bodyPr>
          <a:lstStyle/>
          <a:p>
            <a:pPr marL="0" indent="0">
              <a:buNone/>
            </a:pPr>
            <a:r>
              <a:rPr lang="en-US" dirty="0">
                <a:latin typeface="Segoe Marker" panose="03080602040302020204" pitchFamily="66" charset="0"/>
              </a:rPr>
              <a:t>When </a:t>
            </a:r>
            <a:r>
              <a:rPr lang="en-IN" dirty="0">
                <a:latin typeface="Segoe Marker" panose="03080602040302020204" pitchFamily="66" charset="0"/>
              </a:rPr>
              <a:t>two or more substances react and form a new substance, it is called as chemical reaction.</a:t>
            </a:r>
            <a:endParaRPr lang="en-IN" dirty="0">
              <a:latin typeface="Segoe Marker" panose="03080602040302020204" pitchFamily="66" charset="0"/>
            </a:endParaRPr>
          </a:p>
          <a:p>
            <a:pPr marL="0" indent="0">
              <a:buNone/>
            </a:pPr>
            <a:r>
              <a:rPr lang="en-IN" dirty="0">
                <a:latin typeface="Segoe Marker" panose="03080602040302020204" pitchFamily="66" charset="0"/>
              </a:rPr>
              <a:t>i.e.</a:t>
            </a:r>
            <a:r>
              <a:rPr lang="en-IN" b="1" dirty="0">
                <a:solidFill>
                  <a:schemeClr val="accent4">
                    <a:lumMod val="75000"/>
                  </a:schemeClr>
                </a:solidFill>
                <a:latin typeface="Segoe Marker" panose="03080602040302020204" pitchFamily="66" charset="0"/>
              </a:rPr>
              <a:t> </a:t>
            </a:r>
            <a:r>
              <a:rPr lang="en-IN" sz="3200" b="1" dirty="0">
                <a:solidFill>
                  <a:schemeClr val="accent4">
                    <a:lumMod val="75000"/>
                  </a:schemeClr>
                </a:solidFill>
                <a:latin typeface="Segoe Marker" panose="03080602040302020204" pitchFamily="66" charset="0"/>
              </a:rPr>
              <a:t>Reactants </a:t>
            </a:r>
            <a:r>
              <a:rPr lang="en-IN" sz="3200" dirty="0">
                <a:solidFill>
                  <a:schemeClr val="accent4">
                    <a:lumMod val="75000"/>
                  </a:schemeClr>
                </a:solidFill>
                <a:latin typeface="Segoe Marker" panose="03080602040302020204" pitchFamily="66" charset="0"/>
              </a:rPr>
              <a:t>: </a:t>
            </a:r>
            <a:r>
              <a:rPr lang="en-IN" dirty="0">
                <a:latin typeface="Segoe Marker" panose="03080602040302020204" pitchFamily="66" charset="0"/>
              </a:rPr>
              <a:t>Substance that are mixed </a:t>
            </a:r>
            <a:endParaRPr lang="en-IN" dirty="0">
              <a:latin typeface="Segoe Marker" panose="03080602040302020204" pitchFamily="66" charset="0"/>
            </a:endParaRPr>
          </a:p>
          <a:p>
            <a:pPr marL="0" indent="0">
              <a:buNone/>
            </a:pPr>
            <a:r>
              <a:rPr lang="en-IN" sz="3200" b="1" dirty="0">
                <a:solidFill>
                  <a:schemeClr val="accent4">
                    <a:lumMod val="75000"/>
                  </a:schemeClr>
                </a:solidFill>
                <a:latin typeface="Segoe Marker" panose="03080602040302020204" pitchFamily="66" charset="0"/>
              </a:rPr>
              <a:t>Products: </a:t>
            </a:r>
            <a:r>
              <a:rPr lang="en-IN" dirty="0">
                <a:latin typeface="Segoe Marker" panose="03080602040302020204" pitchFamily="66" charset="0"/>
              </a:rPr>
              <a:t>the new substance that are formed on account of chemical reaction. </a:t>
            </a:r>
            <a:endParaRPr lang="en-IN" dirty="0">
              <a:latin typeface="Segoe Marker" panose="03080602040302020204" pitchFamily="66" charset="0"/>
            </a:endParaRPr>
          </a:p>
          <a:p>
            <a:endParaRPr lang="en-US" dirty="0"/>
          </a:p>
        </p:txBody>
      </p:sp>
      <p:pic>
        <p:nvPicPr>
          <p:cNvPr id="7" name="Content Placeholder 6" descr="chemical reaction"/>
          <p:cNvPicPr>
            <a:picLocks noGrp="1" noChangeAspect="1"/>
          </p:cNvPicPr>
          <p:nvPr>
            <p:ph sz="half" idx="2"/>
          </p:nvPr>
        </p:nvPicPr>
        <p:blipFill>
          <a:blip r:embed="rId1"/>
          <a:stretch>
            <a:fillRect/>
          </a:stretch>
        </p:blipFill>
        <p:spPr>
          <a:xfrm>
            <a:off x="6899275" y="2014220"/>
            <a:ext cx="3981450" cy="2238375"/>
          </a:xfrm>
          <a:prstGeom prst="rect">
            <a:avLst/>
          </a:prstGeom>
        </p:spPr>
      </p:pic>
      <p:sp>
        <p:nvSpPr>
          <p:cNvPr id="6" name="Rectangle 5"/>
          <p:cNvSpPr/>
          <p:nvPr/>
        </p:nvSpPr>
        <p:spPr>
          <a:xfrm>
            <a:off x="11993078" y="6699183"/>
            <a:ext cx="195747" cy="158817"/>
          </a:xfrm>
          <a:prstGeom prst="rect">
            <a:avLst/>
          </a:prstGeom>
          <a:solidFill>
            <a:srgbClr val="168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500"/>
                            </p:stCondLst>
                            <p:childTnLst>
                              <p:par>
                                <p:cTn id="9" presetID="12" presetClass="entr" presetSubtype="4" fill="hold" grpId="0" nodeType="afterEffect">
                                  <p:stCondLst>
                                    <p:cond delay="150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0" end="0"/>
                                            </p:txEl>
                                          </p:spTgt>
                                        </p:tgtEl>
                                      </p:cBhvr>
                                    </p:animEffect>
                                  </p:childTnLst>
                                </p:cTn>
                              </p:par>
                            </p:childTnLst>
                          </p:cTn>
                        </p:par>
                        <p:par>
                          <p:cTn id="13" fill="hold">
                            <p:stCondLst>
                              <p:cond delay="3500"/>
                            </p:stCondLst>
                            <p:childTnLst>
                              <p:par>
                                <p:cTn id="14" presetID="12" presetClass="entr" presetSubtype="4" fill="hold" grpId="0" nodeType="afterEffect">
                                  <p:stCondLst>
                                    <p:cond delay="150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7" dur="500"/>
                                        <p:tgtEl>
                                          <p:spTgt spid="3">
                                            <p:txEl>
                                              <p:pRg st="1" end="1"/>
                                            </p:txEl>
                                          </p:spTgt>
                                        </p:tgtEl>
                                      </p:cBhvr>
                                    </p:animEffect>
                                  </p:childTnLst>
                                </p:cTn>
                              </p:par>
                            </p:childTnLst>
                          </p:cTn>
                        </p:par>
                        <p:par>
                          <p:cTn id="18" fill="hold">
                            <p:stCondLst>
                              <p:cond delay="5500"/>
                            </p:stCondLst>
                            <p:childTnLst>
                              <p:par>
                                <p:cTn id="19" presetID="12" presetClass="entr" presetSubtype="4" fill="hold" grpId="0" nodeType="afterEffect">
                                  <p:stCondLst>
                                    <p:cond delay="150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2" end="2"/>
                                            </p:txEl>
                                          </p:spTgt>
                                        </p:tgtEl>
                                      </p:cBhvr>
                                    </p:animEffect>
                                  </p:childTnLst>
                                </p:cTn>
                              </p:par>
                            </p:childTnLst>
                          </p:cTn>
                        </p:par>
                        <p:par>
                          <p:cTn id="23" fill="hold">
                            <p:stCondLst>
                              <p:cond delay="7500"/>
                            </p:stCondLst>
                            <p:childTnLst>
                              <p:par>
                                <p:cTn id="24" presetID="10" presetClass="entr" presetSubtype="0" fill="hold" nodeType="afterEffect">
                                  <p:stCondLst>
                                    <p:cond delay="1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9500"/>
                            </p:stCondLst>
                            <p:childTnLst>
                              <p:par>
                                <p:cTn id="28" presetID="1" presetClass="entr" presetSubtype="0" fill="hold" grpId="0" nodeType="afterEffect">
                                  <p:stCondLst>
                                    <p:cond delay="700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build="p"/>
      <p:bldP spid="6" grpId="0" animBg="1"/>
      <p:bldP spid="2"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Segoe Marker" panose="03080602040302020204" pitchFamily="66" charset="0"/>
              </a:rPr>
              <a:t>ACTIVITIES RELATED TO CHEMICAL REACTION:</a:t>
            </a:r>
            <a:endParaRPr lang="en-IN" dirty="0">
              <a:latin typeface="Segoe Marker" panose="03080602040302020204" pitchFamily="66" charset="0"/>
            </a:endParaRPr>
          </a:p>
        </p:txBody>
      </p:sp>
      <p:sp>
        <p:nvSpPr>
          <p:cNvPr id="3" name="Content Placeholder 2"/>
          <p:cNvSpPr>
            <a:spLocks noGrp="1"/>
          </p:cNvSpPr>
          <p:nvPr>
            <p:ph idx="1"/>
          </p:nvPr>
        </p:nvSpPr>
        <p:spPr>
          <a:xfrm>
            <a:off x="1117309" y="1701800"/>
            <a:ext cx="10157354" cy="503064"/>
          </a:xfrm>
        </p:spPr>
        <p:txBody>
          <a:bodyPr>
            <a:normAutofit fontScale="92500" lnSpcReduction="20000"/>
          </a:bodyPr>
          <a:lstStyle/>
          <a:p>
            <a:pPr>
              <a:buFont typeface="Wingdings" panose="05000000000000000000" pitchFamily="2" charset="2"/>
              <a:buChar char="Ø"/>
            </a:pPr>
            <a:r>
              <a:rPr lang="en-IN" sz="3200" dirty="0">
                <a:latin typeface="Segoe Marker" panose="03080602040302020204" pitchFamily="66" charset="0"/>
              </a:rPr>
              <a:t>Burning of magnesium ribbon: </a:t>
            </a:r>
            <a:endParaRPr lang="en-IN" sz="3200" dirty="0">
              <a:latin typeface="Segoe Marker" panose="03080602040302020204" pitchFamily="66" charset="0"/>
            </a:endParaRPr>
          </a:p>
          <a:p>
            <a:endParaRPr lang="en-IN" dirty="0"/>
          </a:p>
        </p:txBody>
      </p:sp>
      <p:pic>
        <p:nvPicPr>
          <p:cNvPr id="5" name="Picture 4" descr="burning of magnesium ribbon"/>
          <p:cNvPicPr>
            <a:picLocks noChangeAspect="1"/>
          </p:cNvPicPr>
          <p:nvPr/>
        </p:nvPicPr>
        <p:blipFill>
          <a:blip r:embed="rId1"/>
          <a:stretch>
            <a:fillRect/>
          </a:stretch>
        </p:blipFill>
        <p:spPr>
          <a:xfrm>
            <a:off x="1426845" y="2662555"/>
            <a:ext cx="5153025" cy="2895600"/>
          </a:xfrm>
          <a:prstGeom prst="rect">
            <a:avLst/>
          </a:prstGeom>
        </p:spPr>
      </p:pic>
      <p:sp>
        <p:nvSpPr>
          <p:cNvPr id="7" name="Rectangle 6"/>
          <p:cNvSpPr/>
          <p:nvPr/>
        </p:nvSpPr>
        <p:spPr>
          <a:xfrm>
            <a:off x="11993078" y="6699183"/>
            <a:ext cx="195747" cy="158817"/>
          </a:xfrm>
          <a:prstGeom prst="rect">
            <a:avLst/>
          </a:prstGeom>
          <a:solidFill>
            <a:srgbClr val="168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1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2000"/>
                            </p:stCondLst>
                            <p:childTnLst>
                              <p:par>
                                <p:cTn id="9" presetID="12" presetClass="entr" presetSubtype="4" fill="hold" grpId="0" nodeType="afterEffect">
                                  <p:stCondLst>
                                    <p:cond delay="150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0" end="0"/>
                                            </p:txEl>
                                          </p:spTgt>
                                        </p:tgtEl>
                                      </p:cBhvr>
                                    </p:animEffect>
                                  </p:childTnLst>
                                </p:cTn>
                              </p:par>
                            </p:childTnLst>
                          </p:cTn>
                        </p:par>
                        <p:par>
                          <p:cTn id="13" fill="hold">
                            <p:stCondLst>
                              <p:cond delay="4000"/>
                            </p:stCondLst>
                            <p:childTnLst>
                              <p:par>
                                <p:cTn id="14" presetID="10" presetClass="entr" presetSubtype="0" fill="hold" nodeType="afterEffect">
                                  <p:stCondLst>
                                    <p:cond delay="1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6000"/>
                            </p:stCondLst>
                            <p:childTnLst>
                              <p:par>
                                <p:cTn id="18" presetID="1" presetClass="entr" presetSubtype="0" fill="hold" grpId="0" nodeType="afterEffect">
                                  <p:stCondLst>
                                    <p:cond delay="1000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build="p"/>
      <p:bldP spid="7" grpId="0" animBg="1"/>
      <p:bldP spid="2" grpId="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309" y="476672"/>
            <a:ext cx="10157354" cy="720080"/>
          </a:xfrm>
        </p:spPr>
        <p:txBody>
          <a:bodyPr/>
          <a:lstStyle/>
          <a:p>
            <a:pPr>
              <a:buFont typeface="Wingdings" panose="05000000000000000000" pitchFamily="2" charset="2"/>
              <a:buChar char="Ø"/>
            </a:pPr>
            <a:r>
              <a:rPr lang="en-IN" sz="3000" dirty="0">
                <a:latin typeface="Segoe Marker" panose="03080602040302020204" pitchFamily="66" charset="0"/>
              </a:rPr>
              <a:t>Reacting zinc granules with dilute sulphuric acid</a:t>
            </a:r>
            <a:endParaRPr lang="en-IN" sz="3000" dirty="0">
              <a:latin typeface="Segoe Marker" panose="03080602040302020204" pitchFamily="66" charset="0"/>
            </a:endParaRPr>
          </a:p>
          <a:p>
            <a:endParaRPr lang="en-IN" dirty="0"/>
          </a:p>
        </p:txBody>
      </p:sp>
      <p:pic>
        <p:nvPicPr>
          <p:cNvPr id="2" name="Picture 1"/>
          <p:cNvPicPr>
            <a:picLocks noChangeAspect="1"/>
          </p:cNvPicPr>
          <p:nvPr/>
        </p:nvPicPr>
        <p:blipFill rotWithShape="1">
          <a:blip r:embed="rId1"/>
          <a:srcRect l="5101" t="27945" r="63588" b="26894"/>
          <a:stretch>
            <a:fillRect/>
          </a:stretch>
        </p:blipFill>
        <p:spPr>
          <a:xfrm>
            <a:off x="2782044" y="1501087"/>
            <a:ext cx="4752528" cy="3855826"/>
          </a:xfrm>
          <a:prstGeom prst="rect">
            <a:avLst/>
          </a:prstGeom>
        </p:spPr>
      </p:pic>
      <p:sp>
        <p:nvSpPr>
          <p:cNvPr id="6" name="Content Placeholder 2"/>
          <p:cNvSpPr txBox="1"/>
          <p:nvPr/>
        </p:nvSpPr>
        <p:spPr>
          <a:xfrm>
            <a:off x="2638028" y="5517232"/>
            <a:ext cx="5112568" cy="720080"/>
          </a:xfrm>
          <a:prstGeom prst="rect">
            <a:avLst/>
          </a:prstGeom>
        </p:spPr>
        <p:txBody>
          <a:bodyPr vert="horz" lIns="121899" tIns="60949" rIns="121899" bIns="60949" rtlCol="0">
            <a:normAutofit fontScale="92500" lnSpcReduction="10000"/>
          </a:bodyPr>
          <a:lstStyle>
            <a:lvl1pPr marL="304800" indent="-304800" algn="l" defTabSz="1219200" rtl="0" eaLnBrk="1" latinLnBrk="0" hangingPunct="1">
              <a:lnSpc>
                <a:spcPct val="95000"/>
              </a:lnSpc>
              <a:spcBef>
                <a:spcPts val="1865"/>
              </a:spcBef>
              <a:buClr>
                <a:schemeClr val="accent6">
                  <a:lumMod val="50000"/>
                </a:schemeClr>
              </a:buClr>
              <a:buSzPct val="100000"/>
              <a:buFont typeface="Arial" panose="020B0604020202020204" pitchFamily="34" charset="0"/>
              <a:buChar char="•"/>
              <a:defRPr sz="2400" kern="1200">
                <a:solidFill>
                  <a:schemeClr val="tx1"/>
                </a:solidFill>
                <a:latin typeface="+mn-lt"/>
                <a:ea typeface="+mn-ea"/>
                <a:cs typeface="+mn-cs"/>
              </a:defRPr>
            </a:lvl1pPr>
            <a:lvl2pPr marL="73152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2000" kern="1200">
                <a:solidFill>
                  <a:schemeClr val="tx1"/>
                </a:solidFill>
                <a:latin typeface="+mn-lt"/>
                <a:ea typeface="+mn-ea"/>
                <a:cs typeface="+mn-cs"/>
              </a:defRPr>
            </a:lvl2pPr>
            <a:lvl3pPr marL="115824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3pPr>
            <a:lvl4pPr marL="158496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4pPr>
            <a:lvl5pPr marL="2011045"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5pPr>
            <a:lvl6pPr marL="2132965" indent="0" algn="l" defTabSz="1219200" rtl="0" eaLnBrk="1" latinLnBrk="0" hangingPunct="1">
              <a:lnSpc>
                <a:spcPct val="95000"/>
              </a:lnSpc>
              <a:spcBef>
                <a:spcPts val="1065"/>
              </a:spcBef>
              <a:buClr>
                <a:schemeClr val="accent6">
                  <a:lumMod val="50000"/>
                </a:schemeClr>
              </a:buClr>
              <a:buSzPct val="90000"/>
              <a:buFont typeface="Century Gothic" pitchFamily="34" charset="0"/>
              <a:buNone/>
              <a:defRPr sz="1800" kern="1200">
                <a:solidFill>
                  <a:schemeClr val="tx2">
                    <a:lumMod val="50000"/>
                  </a:schemeClr>
                </a:solidFill>
                <a:latin typeface="+mn-lt"/>
                <a:ea typeface="+mn-ea"/>
                <a:cs typeface="+mn-cs"/>
              </a:defRPr>
            </a:lvl6pPr>
            <a:lvl7pPr marL="2845435" indent="-28575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baseline="0">
                <a:solidFill>
                  <a:schemeClr val="tx2">
                    <a:lumMod val="50000"/>
                  </a:schemeClr>
                </a:solidFill>
                <a:latin typeface="+mn-lt"/>
                <a:ea typeface="+mn-ea"/>
                <a:cs typeface="+mn-cs"/>
              </a:defRPr>
            </a:lvl7pPr>
            <a:lvl8pPr marL="3272155" indent="-28575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baseline="0">
                <a:solidFill>
                  <a:schemeClr val="tx2">
                    <a:lumMod val="50000"/>
                  </a:schemeClr>
                </a:solidFill>
                <a:latin typeface="+mn-lt"/>
                <a:ea typeface="+mn-ea"/>
                <a:cs typeface="+mn-cs"/>
              </a:defRPr>
            </a:lvl8pPr>
            <a:lvl9pPr marL="3759835" indent="-28575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baseline="0">
                <a:solidFill>
                  <a:schemeClr val="tx2">
                    <a:lumMod val="50000"/>
                  </a:schemeClr>
                </a:solidFill>
                <a:latin typeface="+mn-lt"/>
                <a:ea typeface="+mn-ea"/>
                <a:cs typeface="+mn-cs"/>
              </a:defRPr>
            </a:lvl9pPr>
          </a:lstStyle>
          <a:p>
            <a:pPr marL="0" indent="0">
              <a:buNone/>
            </a:pPr>
            <a:r>
              <a:rPr lang="en-IN" dirty="0">
                <a:latin typeface="Segoe Marker" panose="03080602040302020204" pitchFamily="66" charset="0"/>
              </a:rPr>
              <a:t>Formation of hydrogen </a:t>
            </a:r>
            <a:r>
              <a:rPr lang="en-US" dirty="0">
                <a:latin typeface="Segoe Marker" panose="03080602040302020204" pitchFamily="66" charset="0"/>
              </a:rPr>
              <a:t>gas by the action of </a:t>
            </a:r>
            <a:r>
              <a:rPr lang="en-IN" dirty="0">
                <a:latin typeface="Segoe Marker" panose="03080602040302020204" pitchFamily="66" charset="0"/>
              </a:rPr>
              <a:t>dilute sulphuric acid on zinc</a:t>
            </a:r>
            <a:endParaRPr lang="en-IN" dirty="0">
              <a:latin typeface="Segoe Marker" panose="03080602040302020204" pitchFamily="66" charset="0"/>
            </a:endParaRPr>
          </a:p>
        </p:txBody>
      </p:sp>
      <p:sp>
        <p:nvSpPr>
          <p:cNvPr id="7" name="Rectangle 6"/>
          <p:cNvSpPr/>
          <p:nvPr/>
        </p:nvSpPr>
        <p:spPr>
          <a:xfrm>
            <a:off x="11993078" y="6699183"/>
            <a:ext cx="195747" cy="158817"/>
          </a:xfrm>
          <a:prstGeom prst="rect">
            <a:avLst/>
          </a:prstGeom>
          <a:solidFill>
            <a:srgbClr val="168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1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4000"/>
                            </p:stCondLst>
                            <p:childTnLst>
                              <p:par>
                                <p:cTn id="13" presetID="12" presetClass="entr" presetSubtype="4" fill="hold" grpId="0" nodeType="afterEffect">
                                  <p:stCondLst>
                                    <p:cond delay="1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ppt_y</p:attrName>
                                        </p:attrNameLst>
                                      </p:cBhvr>
                                      <p:tavLst>
                                        <p:tav tm="0">
                                          <p:val>
                                            <p:strVal val="#ppt_y+#ppt_h*1.125000"/>
                                          </p:val>
                                        </p:tav>
                                        <p:tav tm="100000">
                                          <p:val>
                                            <p:strVal val="#ppt_y"/>
                                          </p:val>
                                        </p:tav>
                                      </p:tavLst>
                                    </p:anim>
                                    <p:animEffect transition="in" filter="wipe(up)">
                                      <p:cBhvr>
                                        <p:cTn id="16" dur="500"/>
                                        <p:tgtEl>
                                          <p:spTgt spid="6"/>
                                        </p:tgtEl>
                                      </p:cBhvr>
                                    </p:animEffect>
                                  </p:childTnLst>
                                </p:cTn>
                              </p:par>
                            </p:childTnLst>
                          </p:cTn>
                        </p:par>
                        <p:par>
                          <p:cTn id="17" fill="hold">
                            <p:stCondLst>
                              <p:cond delay="6000"/>
                            </p:stCondLst>
                            <p:childTnLst>
                              <p:par>
                                <p:cTn id="18" presetID="1" presetClass="entr" presetSubtype="0" fill="hold" grpId="0" nodeType="afterEffect">
                                  <p:stCondLst>
                                    <p:cond delay="150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Segoe Marker" panose="03080602040302020204" pitchFamily="66" charset="0"/>
              </a:rPr>
              <a:t>CHARACTERSTICS OF CHEMICAL REACTION</a:t>
            </a:r>
            <a:endParaRPr lang="en-IN" dirty="0">
              <a:latin typeface="Segoe Marker" panose="03080602040302020204" pitchFamily="66" charset="0"/>
            </a:endParaRPr>
          </a:p>
        </p:txBody>
      </p:sp>
      <p:sp>
        <p:nvSpPr>
          <p:cNvPr id="3" name="Content Placeholder 2"/>
          <p:cNvSpPr>
            <a:spLocks noGrp="1"/>
          </p:cNvSpPr>
          <p:nvPr>
            <p:ph idx="1"/>
          </p:nvPr>
        </p:nvSpPr>
        <p:spPr/>
        <p:txBody>
          <a:bodyPr/>
          <a:lstStyle/>
          <a:p>
            <a:pPr fontAlgn="base">
              <a:buFont typeface="Wingdings" panose="05000000000000000000" pitchFamily="2" charset="2"/>
              <a:buChar char="Ø"/>
            </a:pPr>
            <a:r>
              <a:rPr lang="en-US" dirty="0">
                <a:latin typeface="Segoe Marker" panose="03080602040302020204" pitchFamily="66" charset="0"/>
              </a:rPr>
              <a:t>The conversion of reactants into products in a chemical reaction is often accompanied by some features which can be easily observed easily.</a:t>
            </a:r>
            <a:endParaRPr lang="en-US" dirty="0">
              <a:latin typeface="Segoe Marker" panose="03080602040302020204" pitchFamily="66" charset="0"/>
            </a:endParaRPr>
          </a:p>
          <a:p>
            <a:pPr fontAlgn="base">
              <a:buFont typeface="Wingdings" panose="05000000000000000000" pitchFamily="2" charset="2"/>
              <a:buChar char="Ø"/>
            </a:pPr>
            <a:r>
              <a:rPr lang="en-US" dirty="0">
                <a:latin typeface="Segoe Marker" panose="03080602040302020204" pitchFamily="66" charset="0"/>
              </a:rPr>
              <a:t>The important characteristics of chemical reactions are:</a:t>
            </a:r>
            <a:endParaRPr lang="en-US" dirty="0">
              <a:latin typeface="Segoe Marker" panose="03080602040302020204" pitchFamily="66" charset="0"/>
            </a:endParaRPr>
          </a:p>
          <a:p>
            <a:pPr lvl="1" fontAlgn="base"/>
            <a:r>
              <a:rPr lang="en-US" sz="2400" dirty="0">
                <a:latin typeface="Segoe Marker" panose="03080602040302020204" pitchFamily="66" charset="0"/>
              </a:rPr>
              <a:t>Evolution of a gas</a:t>
            </a:r>
            <a:endParaRPr lang="en-US" sz="2400" dirty="0">
              <a:latin typeface="Segoe Marker" panose="03080602040302020204" pitchFamily="66" charset="0"/>
            </a:endParaRPr>
          </a:p>
          <a:p>
            <a:pPr lvl="1" fontAlgn="base"/>
            <a:r>
              <a:rPr lang="en-US" sz="2400" dirty="0">
                <a:latin typeface="Segoe Marker" panose="03080602040302020204" pitchFamily="66" charset="0"/>
              </a:rPr>
              <a:t>Formation of a precipitate</a:t>
            </a:r>
            <a:endParaRPr lang="en-US" sz="2400" dirty="0">
              <a:latin typeface="Segoe Marker" panose="03080602040302020204" pitchFamily="66" charset="0"/>
            </a:endParaRPr>
          </a:p>
          <a:p>
            <a:pPr lvl="1" fontAlgn="base"/>
            <a:r>
              <a:rPr lang="en-US" sz="2400" dirty="0">
                <a:latin typeface="Segoe Marker" panose="03080602040302020204" pitchFamily="66" charset="0"/>
              </a:rPr>
              <a:t>Change in color</a:t>
            </a:r>
            <a:endParaRPr lang="en-US" sz="2400" dirty="0">
              <a:latin typeface="Segoe Marker" panose="03080602040302020204" pitchFamily="66" charset="0"/>
            </a:endParaRPr>
          </a:p>
          <a:p>
            <a:pPr lvl="1" fontAlgn="base"/>
            <a:r>
              <a:rPr lang="en-US" sz="2400" dirty="0">
                <a:latin typeface="Segoe Marker" panose="03080602040302020204" pitchFamily="66" charset="0"/>
              </a:rPr>
              <a:t>Change in temperature</a:t>
            </a:r>
            <a:endParaRPr lang="en-US" sz="2400" dirty="0">
              <a:latin typeface="Segoe Marker" panose="03080602040302020204" pitchFamily="66" charset="0"/>
            </a:endParaRPr>
          </a:p>
          <a:p>
            <a:pPr lvl="1" fontAlgn="base"/>
            <a:r>
              <a:rPr lang="en-US" sz="2400" dirty="0">
                <a:latin typeface="Segoe Marker" panose="03080602040302020204" pitchFamily="66" charset="0"/>
              </a:rPr>
              <a:t>Change in state</a:t>
            </a:r>
            <a:endParaRPr lang="en-US" sz="2400" dirty="0">
              <a:latin typeface="Segoe Marker" panose="03080602040302020204" pitchFamily="66" charset="0"/>
            </a:endParaRPr>
          </a:p>
          <a:p>
            <a:endParaRPr lang="en-IN" dirty="0"/>
          </a:p>
        </p:txBody>
      </p:sp>
      <p:sp>
        <p:nvSpPr>
          <p:cNvPr id="5" name="Rectangle 4"/>
          <p:cNvSpPr/>
          <p:nvPr/>
        </p:nvSpPr>
        <p:spPr>
          <a:xfrm>
            <a:off x="11993078" y="6699183"/>
            <a:ext cx="195747" cy="158817"/>
          </a:xfrm>
          <a:prstGeom prst="rect">
            <a:avLst/>
          </a:prstGeom>
          <a:solidFill>
            <a:srgbClr val="168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500"/>
                            </p:stCondLst>
                            <p:childTnLst>
                              <p:par>
                                <p:cTn id="9" presetID="12" presetClass="entr" presetSubtype="4" fill="hold" grpId="0" nodeType="afterEffect">
                                  <p:stCondLst>
                                    <p:cond delay="150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0" end="0"/>
                                            </p:txEl>
                                          </p:spTgt>
                                        </p:tgtEl>
                                      </p:cBhvr>
                                    </p:animEffect>
                                  </p:childTnLst>
                                </p:cTn>
                              </p:par>
                            </p:childTnLst>
                          </p:cTn>
                        </p:par>
                        <p:par>
                          <p:cTn id="13" fill="hold">
                            <p:stCondLst>
                              <p:cond delay="3500"/>
                            </p:stCondLst>
                            <p:childTnLst>
                              <p:par>
                                <p:cTn id="14" presetID="12" presetClass="entr" presetSubtype="4" fill="hold" grpId="0" nodeType="afterEffect">
                                  <p:stCondLst>
                                    <p:cond delay="150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7" dur="500"/>
                                        <p:tgtEl>
                                          <p:spTgt spid="3">
                                            <p:txEl>
                                              <p:pRg st="1" end="1"/>
                                            </p:txEl>
                                          </p:spTgt>
                                        </p:tgtEl>
                                      </p:cBhvr>
                                    </p:animEffect>
                                  </p:childTnLst>
                                </p:cTn>
                              </p:par>
                            </p:childTnLst>
                          </p:cTn>
                        </p:par>
                        <p:par>
                          <p:cTn id="18" fill="hold">
                            <p:stCondLst>
                              <p:cond delay="5500"/>
                            </p:stCondLst>
                            <p:childTnLst>
                              <p:par>
                                <p:cTn id="19" presetID="12" presetClass="entr" presetSubtype="4" fill="hold" grpId="0" nodeType="afterEffect">
                                  <p:stCondLst>
                                    <p:cond delay="150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2" end="2"/>
                                            </p:txEl>
                                          </p:spTgt>
                                        </p:tgtEl>
                                      </p:cBhvr>
                                    </p:animEffect>
                                  </p:childTnLst>
                                </p:cTn>
                              </p:par>
                            </p:childTnLst>
                          </p:cTn>
                        </p:par>
                        <p:par>
                          <p:cTn id="23" fill="hold">
                            <p:stCondLst>
                              <p:cond delay="7500"/>
                            </p:stCondLst>
                            <p:childTnLst>
                              <p:par>
                                <p:cTn id="24" presetID="12" presetClass="entr" presetSubtype="4" fill="hold" grpId="0" nodeType="afterEffect">
                                  <p:stCondLst>
                                    <p:cond delay="150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7" dur="500"/>
                                        <p:tgtEl>
                                          <p:spTgt spid="3">
                                            <p:txEl>
                                              <p:pRg st="3" end="3"/>
                                            </p:txEl>
                                          </p:spTgt>
                                        </p:tgtEl>
                                      </p:cBhvr>
                                    </p:animEffect>
                                  </p:childTnLst>
                                </p:cTn>
                              </p:par>
                            </p:childTnLst>
                          </p:cTn>
                        </p:par>
                        <p:par>
                          <p:cTn id="28" fill="hold">
                            <p:stCondLst>
                              <p:cond delay="9500"/>
                            </p:stCondLst>
                            <p:childTnLst>
                              <p:par>
                                <p:cTn id="29" presetID="12" presetClass="entr" presetSubtype="4" fill="hold" grpId="0" nodeType="afterEffect">
                                  <p:stCondLst>
                                    <p:cond delay="150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par>
                          <p:cTn id="33" fill="hold">
                            <p:stCondLst>
                              <p:cond delay="11500"/>
                            </p:stCondLst>
                            <p:childTnLst>
                              <p:par>
                                <p:cTn id="34" presetID="12" presetClass="entr" presetSubtype="4" fill="hold" grpId="0" nodeType="afterEffect">
                                  <p:stCondLst>
                                    <p:cond delay="150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7" dur="500"/>
                                        <p:tgtEl>
                                          <p:spTgt spid="3">
                                            <p:txEl>
                                              <p:pRg st="5" end="5"/>
                                            </p:txEl>
                                          </p:spTgt>
                                        </p:tgtEl>
                                      </p:cBhvr>
                                    </p:animEffect>
                                  </p:childTnLst>
                                </p:cTn>
                              </p:par>
                            </p:childTnLst>
                          </p:cTn>
                        </p:par>
                        <p:par>
                          <p:cTn id="38" fill="hold">
                            <p:stCondLst>
                              <p:cond delay="13500"/>
                            </p:stCondLst>
                            <p:childTnLst>
                              <p:par>
                                <p:cTn id="39" presetID="12" presetClass="entr" presetSubtype="4" fill="hold" grpId="0" nodeType="afterEffect">
                                  <p:stCondLst>
                                    <p:cond delay="150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2" dur="500"/>
                                        <p:tgtEl>
                                          <p:spTgt spid="3">
                                            <p:txEl>
                                              <p:pRg st="6" end="6"/>
                                            </p:txEl>
                                          </p:spTgt>
                                        </p:tgtEl>
                                      </p:cBhvr>
                                    </p:animEffect>
                                  </p:childTnLst>
                                </p:cTn>
                              </p:par>
                            </p:childTnLst>
                          </p:cTn>
                        </p:par>
                        <p:par>
                          <p:cTn id="43" fill="hold">
                            <p:stCondLst>
                              <p:cond delay="15500"/>
                            </p:stCondLst>
                            <p:childTnLst>
                              <p:par>
                                <p:cTn id="44" presetID="1" presetClass="entr" presetSubtype="0" fill="hold" grpId="0" nodeType="afterEffect">
                                  <p:stCondLst>
                                    <p:cond delay="1500"/>
                                  </p:stCondLst>
                                  <p:childTnLst>
                                    <p:set>
                                      <p:cBhvr>
                                        <p:cTn id="4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build="p"/>
      <p:bldP spid="5" grpId="0" animBg="1"/>
      <p:bldP spid="2" grpId="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548680"/>
            <a:ext cx="10157354" cy="924520"/>
          </a:xfrm>
        </p:spPr>
        <p:txBody>
          <a:bodyPr/>
          <a:lstStyle/>
          <a:p>
            <a:pPr algn="ctr"/>
            <a:r>
              <a:rPr lang="en-IN" dirty="0">
                <a:latin typeface="Segoe Marker" panose="03080602040302020204" pitchFamily="66" charset="0"/>
              </a:rPr>
              <a:t>CHEMICAL EQUATION</a:t>
            </a:r>
            <a:endParaRPr lang="en-IN" dirty="0">
              <a:latin typeface="Segoe Marker" panose="03080602040302020204" pitchFamily="66" charset="0"/>
            </a:endParaRPr>
          </a:p>
        </p:txBody>
      </p:sp>
      <p:sp>
        <p:nvSpPr>
          <p:cNvPr id="4" name="Content Placeholder 2"/>
          <p:cNvSpPr>
            <a:spLocks noGrp="1"/>
          </p:cNvSpPr>
          <p:nvPr>
            <p:ph idx="1"/>
          </p:nvPr>
        </p:nvSpPr>
        <p:spPr>
          <a:xfrm>
            <a:off x="1117573" y="2009854"/>
            <a:ext cx="10156825" cy="923925"/>
          </a:xfrm>
        </p:spPr>
        <p:txBody>
          <a:bodyPr>
            <a:normAutofit/>
          </a:bodyPr>
          <a:lstStyle/>
          <a:p>
            <a:pPr>
              <a:buFont typeface="Wingdings" panose="05000000000000000000" pitchFamily="2" charset="2"/>
              <a:buChar char="Ø"/>
            </a:pPr>
            <a:r>
              <a:rPr lang="en-US" dirty="0">
                <a:latin typeface="Segoe Marker" panose="03080602040302020204" pitchFamily="66" charset="0"/>
              </a:rPr>
              <a:t>The method of representing a chemical reaction with the help of symbols and formula of the substances involved in it is known as a chemical equation.</a:t>
            </a:r>
            <a:endParaRPr lang="en-US" dirty="0">
              <a:latin typeface="Segoe Marker" panose="03080602040302020204" pitchFamily="66" charset="0"/>
            </a:endParaRPr>
          </a:p>
          <a:p>
            <a:endParaRPr lang="en-IN" dirty="0">
              <a:latin typeface="Georgia" panose="02040502050405020303" pitchFamily="18" charset="0"/>
            </a:endParaRPr>
          </a:p>
          <a:p>
            <a:endParaRPr lang="en-IN" dirty="0">
              <a:latin typeface="Georgia" panose="02040502050405020303" pitchFamily="18" charset="0"/>
            </a:endParaRPr>
          </a:p>
        </p:txBody>
      </p:sp>
      <p:sp>
        <p:nvSpPr>
          <p:cNvPr id="7" name="TextBox 6"/>
          <p:cNvSpPr txBox="1"/>
          <p:nvPr/>
        </p:nvSpPr>
        <p:spPr>
          <a:xfrm>
            <a:off x="1145209" y="3216967"/>
            <a:ext cx="412292" cy="443198"/>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lnSpc>
                <a:spcPct val="95000"/>
              </a:lnSpc>
            </a:pPr>
            <a:r>
              <a:rPr lang="en-US" dirty="0"/>
              <a:t>A</a:t>
            </a:r>
            <a:endParaRPr lang="en-US" dirty="0"/>
          </a:p>
        </p:txBody>
      </p:sp>
      <p:sp>
        <p:nvSpPr>
          <p:cNvPr id="8" name="TextBox 7"/>
          <p:cNvSpPr txBox="1"/>
          <p:nvPr/>
        </p:nvSpPr>
        <p:spPr>
          <a:xfrm>
            <a:off x="2153321" y="3238423"/>
            <a:ext cx="370614" cy="443198"/>
          </a:xfrm>
          <a:prstGeom prst="rect">
            <a:avLst/>
          </a:prstGeom>
          <a:noFill/>
        </p:spPr>
        <p:txBody>
          <a:bodyPr wrap="none" rtlCol="0">
            <a:spAutoFit/>
          </a:bodyPr>
          <a:lstStyle/>
          <a:p>
            <a:pPr algn="ctr">
              <a:lnSpc>
                <a:spcPct val="95000"/>
              </a:lnSpc>
            </a:pPr>
            <a:r>
              <a:rPr lang="en-US"/>
              <a:t>+</a:t>
            </a:r>
            <a:endParaRPr lang="en-US"/>
          </a:p>
        </p:txBody>
      </p:sp>
      <p:sp>
        <p:nvSpPr>
          <p:cNvPr id="9" name="TextBox 8"/>
          <p:cNvSpPr txBox="1"/>
          <p:nvPr/>
        </p:nvSpPr>
        <p:spPr>
          <a:xfrm>
            <a:off x="2752667" y="3209823"/>
            <a:ext cx="821466" cy="44319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lnSpc>
                <a:spcPct val="95000"/>
              </a:lnSpc>
            </a:pPr>
            <a:r>
              <a:rPr lang="en-US" dirty="0"/>
              <a:t>BC </a:t>
            </a:r>
            <a:endParaRPr lang="en-US" dirty="0"/>
          </a:p>
        </p:txBody>
      </p:sp>
      <p:cxnSp>
        <p:nvCxnSpPr>
          <p:cNvPr id="10" name="Straight Arrow Connector 9"/>
          <p:cNvCxnSpPr/>
          <p:nvPr/>
        </p:nvCxnSpPr>
        <p:spPr>
          <a:xfrm>
            <a:off x="4222204" y="3501008"/>
            <a:ext cx="936104" cy="0"/>
          </a:xfrm>
          <a:prstGeom prst="straightConnector1">
            <a:avLst/>
          </a:prstGeom>
          <a:ln w="285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718495" y="3216967"/>
            <a:ext cx="936104" cy="44319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lnSpc>
                <a:spcPct val="95000"/>
              </a:lnSpc>
            </a:pPr>
            <a:r>
              <a:rPr lang="en-US" dirty="0"/>
              <a:t>AB</a:t>
            </a:r>
            <a:endParaRPr lang="en-US" dirty="0"/>
          </a:p>
        </p:txBody>
      </p:sp>
      <p:sp>
        <p:nvSpPr>
          <p:cNvPr id="12" name="TextBox 11"/>
          <p:cNvSpPr txBox="1"/>
          <p:nvPr/>
        </p:nvSpPr>
        <p:spPr>
          <a:xfrm>
            <a:off x="7211807" y="3211100"/>
            <a:ext cx="370614" cy="443198"/>
          </a:xfrm>
          <a:prstGeom prst="rect">
            <a:avLst/>
          </a:prstGeom>
          <a:noFill/>
        </p:spPr>
        <p:txBody>
          <a:bodyPr wrap="none" rtlCol="0">
            <a:spAutoFit/>
          </a:bodyPr>
          <a:lstStyle/>
          <a:p>
            <a:pPr algn="ctr">
              <a:lnSpc>
                <a:spcPct val="95000"/>
              </a:lnSpc>
            </a:pPr>
            <a:r>
              <a:rPr lang="en-US"/>
              <a:t>+</a:t>
            </a:r>
            <a:endParaRPr lang="en-US"/>
          </a:p>
        </p:txBody>
      </p:sp>
      <p:sp>
        <p:nvSpPr>
          <p:cNvPr id="13" name="TextBox 12"/>
          <p:cNvSpPr txBox="1"/>
          <p:nvPr/>
        </p:nvSpPr>
        <p:spPr>
          <a:xfrm>
            <a:off x="8118963" y="3238423"/>
            <a:ext cx="669772" cy="44319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lnSpc>
                <a:spcPct val="95000"/>
              </a:lnSpc>
            </a:pPr>
            <a:r>
              <a:rPr lang="en-US" dirty="0"/>
              <a:t>C</a:t>
            </a:r>
            <a:endParaRPr lang="en-US" dirty="0"/>
          </a:p>
        </p:txBody>
      </p:sp>
      <p:sp>
        <p:nvSpPr>
          <p:cNvPr id="14" name="TextBox 13"/>
          <p:cNvSpPr txBox="1"/>
          <p:nvPr/>
        </p:nvSpPr>
        <p:spPr>
          <a:xfrm>
            <a:off x="1145209" y="4437112"/>
            <a:ext cx="2644947" cy="443198"/>
          </a:xfrm>
          <a:prstGeom prst="rect">
            <a:avLst/>
          </a:prstGeom>
          <a:noFill/>
        </p:spPr>
        <p:txBody>
          <a:bodyPr wrap="square" rtlCol="0">
            <a:spAutoFit/>
          </a:bodyPr>
          <a:lstStyle/>
          <a:p>
            <a:pPr>
              <a:lnSpc>
                <a:spcPct val="95000"/>
              </a:lnSpc>
            </a:pPr>
            <a:r>
              <a:rPr lang="en-IN" dirty="0"/>
              <a:t>Reactants</a:t>
            </a:r>
            <a:endParaRPr lang="en-IN" dirty="0"/>
          </a:p>
        </p:txBody>
      </p:sp>
      <p:sp>
        <p:nvSpPr>
          <p:cNvPr id="15" name="TextBox 14"/>
          <p:cNvSpPr txBox="1"/>
          <p:nvPr/>
        </p:nvSpPr>
        <p:spPr>
          <a:xfrm>
            <a:off x="6145851" y="4260239"/>
            <a:ext cx="2150946" cy="443198"/>
          </a:xfrm>
          <a:prstGeom prst="rect">
            <a:avLst/>
          </a:prstGeom>
          <a:noFill/>
        </p:spPr>
        <p:txBody>
          <a:bodyPr wrap="square" rtlCol="0">
            <a:spAutoFit/>
          </a:bodyPr>
          <a:lstStyle/>
          <a:p>
            <a:pPr>
              <a:lnSpc>
                <a:spcPct val="95000"/>
              </a:lnSpc>
            </a:pPr>
            <a:r>
              <a:rPr lang="en-IN" dirty="0"/>
              <a:t>Products</a:t>
            </a:r>
            <a:endParaRPr lang="en-IN" dirty="0"/>
          </a:p>
        </p:txBody>
      </p:sp>
      <p:sp>
        <p:nvSpPr>
          <p:cNvPr id="17" name="Rectangle 16"/>
          <p:cNvSpPr/>
          <p:nvPr/>
        </p:nvSpPr>
        <p:spPr>
          <a:xfrm>
            <a:off x="11993078" y="6699183"/>
            <a:ext cx="195747" cy="158817"/>
          </a:xfrm>
          <a:prstGeom prst="rect">
            <a:avLst/>
          </a:prstGeom>
          <a:solidFill>
            <a:srgbClr val="168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500"/>
                            </p:stCondLst>
                            <p:childTnLst>
                              <p:par>
                                <p:cTn id="9" presetID="12" presetClass="entr" presetSubtype="4" fill="hold" grpId="0" nodeType="afterEffect">
                                  <p:stCondLst>
                                    <p:cond delay="150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4">
                                            <p:txEl>
                                              <p:pRg st="0" end="0"/>
                                            </p:txEl>
                                          </p:spTgt>
                                        </p:tgtEl>
                                      </p:cBhvr>
                                    </p:animEffect>
                                  </p:childTnLst>
                                </p:cTn>
                              </p:par>
                            </p:childTnLst>
                          </p:cTn>
                        </p:par>
                        <p:par>
                          <p:cTn id="13" fill="hold">
                            <p:stCondLst>
                              <p:cond delay="3500"/>
                            </p:stCondLst>
                            <p:childTnLst>
                              <p:par>
                                <p:cTn id="14" presetID="10" presetClass="entr" presetSubtype="0" fill="hold" grpId="0" nodeType="afterEffect">
                                  <p:stCondLst>
                                    <p:cond delay="15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500"/>
                            </p:stCondLst>
                            <p:childTnLst>
                              <p:par>
                                <p:cTn id="18" presetID="10" presetClass="entr" presetSubtype="0" fill="hold" grpId="0" nodeType="after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6500"/>
                            </p:stCondLst>
                            <p:childTnLst>
                              <p:par>
                                <p:cTn id="22" presetID="10" presetClass="entr" presetSubtype="0" fill="hold" grpId="0" nodeType="afterEffect">
                                  <p:stCondLst>
                                    <p:cond delay="15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8500"/>
                            </p:stCondLst>
                            <p:childTnLst>
                              <p:par>
                                <p:cTn id="26" presetID="10" presetClass="entr" presetSubtype="0" fill="hold" grpId="0" nodeType="afterEffect">
                                  <p:stCondLst>
                                    <p:cond delay="15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10500"/>
                            </p:stCondLst>
                            <p:childTnLst>
                              <p:par>
                                <p:cTn id="30" presetID="22" presetClass="entr" presetSubtype="8" fill="hold" nodeType="afterEffect">
                                  <p:stCondLst>
                                    <p:cond delay="15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par>
                          <p:cTn id="33" fill="hold">
                            <p:stCondLst>
                              <p:cond delay="12500"/>
                            </p:stCondLst>
                            <p:childTnLst>
                              <p:par>
                                <p:cTn id="34" presetID="10" presetClass="entr" presetSubtype="0" fill="hold" grpId="0" nodeType="afterEffect">
                                  <p:stCondLst>
                                    <p:cond delay="1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par>
                          <p:cTn id="37" fill="hold">
                            <p:stCondLst>
                              <p:cond delay="14500"/>
                            </p:stCondLst>
                            <p:childTnLst>
                              <p:par>
                                <p:cTn id="38" presetID="10" presetClass="entr" presetSubtype="0" fill="hold" grpId="0" nodeType="after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par>
                          <p:cTn id="41" fill="hold">
                            <p:stCondLst>
                              <p:cond delay="15500"/>
                            </p:stCondLst>
                            <p:childTnLst>
                              <p:par>
                                <p:cTn id="42" presetID="10" presetClass="entr" presetSubtype="0" fill="hold" grpId="0" nodeType="afterEffect">
                                  <p:stCondLst>
                                    <p:cond delay="150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par>
                          <p:cTn id="45" fill="hold">
                            <p:stCondLst>
                              <p:cond delay="17500"/>
                            </p:stCondLst>
                            <p:childTnLst>
                              <p:par>
                                <p:cTn id="46" presetID="10" presetClass="entr" presetSubtype="0" fill="hold" grpId="0" nodeType="afterEffect">
                                  <p:stCondLst>
                                    <p:cond delay="150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par>
                          <p:cTn id="49" fill="hold">
                            <p:stCondLst>
                              <p:cond delay="19500"/>
                            </p:stCondLst>
                            <p:childTnLst>
                              <p:par>
                                <p:cTn id="50" presetID="1" presetClass="entr" presetSubtype="0" fill="hold" grpId="0" nodeType="afterEffect">
                                  <p:stCondLst>
                                    <p:cond delay="1500"/>
                                  </p:stCondLst>
                                  <p:childTnLst>
                                    <p:set>
                                      <p:cBhvr>
                                        <p:cTn id="5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4" grpId="0" build="p"/>
      <p:bldP spid="7" grpId="0" animBg="1"/>
      <p:bldP spid="8" grpId="0"/>
      <p:bldP spid="9" grpId="0" animBg="1"/>
      <p:bldP spid="11" grpId="0" animBg="1"/>
      <p:bldP spid="12" grpId="0"/>
      <p:bldP spid="13" grpId="0" animBg="1"/>
      <p:bldP spid="17" grpId="0" animBg="1"/>
      <p:bldP spid="2" grpId="2"/>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Segoe Marker" panose="03080602040302020204" pitchFamily="66" charset="0"/>
              </a:rPr>
              <a:t>EXAMPLE:</a:t>
            </a:r>
            <a:endParaRPr lang="en-IN" dirty="0">
              <a:latin typeface="Segoe Marker" panose="03080602040302020204" pitchFamily="66" charset="0"/>
            </a:endParaRPr>
          </a:p>
        </p:txBody>
      </p:sp>
      <p:sp>
        <p:nvSpPr>
          <p:cNvPr id="3" name="Content Placeholder 2"/>
          <p:cNvSpPr>
            <a:spLocks noGrp="1"/>
          </p:cNvSpPr>
          <p:nvPr>
            <p:ph idx="1"/>
          </p:nvPr>
        </p:nvSpPr>
        <p:spPr>
          <a:xfrm>
            <a:off x="1117309" y="1701800"/>
            <a:ext cx="10157354" cy="1942139"/>
          </a:xfrm>
        </p:spPr>
        <p:txBody>
          <a:bodyPr>
            <a:normAutofit/>
          </a:bodyPr>
          <a:lstStyle/>
          <a:p>
            <a:pPr>
              <a:buFont typeface="Wingdings" panose="05000000000000000000" pitchFamily="2" charset="2"/>
              <a:buChar char="Ø"/>
            </a:pPr>
            <a:r>
              <a:rPr lang="en-US" dirty="0">
                <a:latin typeface="Segoe Marker" panose="03080602040302020204" pitchFamily="66" charset="0"/>
              </a:rPr>
              <a:t>Zinc metal reacts with dilute </a:t>
            </a:r>
            <a:r>
              <a:rPr lang="en-US" dirty="0" err="1">
                <a:latin typeface="Segoe Marker" panose="03080602040302020204" pitchFamily="66" charset="0"/>
              </a:rPr>
              <a:t>sulphuric</a:t>
            </a:r>
            <a:r>
              <a:rPr lang="en-US" dirty="0">
                <a:latin typeface="Segoe Marker" panose="03080602040302020204" pitchFamily="66" charset="0"/>
              </a:rPr>
              <a:t> acid to form zinc sulphate and hydrogen gas.</a:t>
            </a:r>
            <a:endParaRPr lang="en-US" dirty="0">
              <a:latin typeface="Segoe Marker" panose="03080602040302020204" pitchFamily="66" charset="0"/>
            </a:endParaRPr>
          </a:p>
          <a:p>
            <a:pPr>
              <a:buFont typeface="Wingdings" panose="05000000000000000000" pitchFamily="2" charset="2"/>
              <a:buChar char="Ø"/>
            </a:pPr>
            <a:endParaRPr lang="en-US" dirty="0">
              <a:latin typeface="Segoe Marker" panose="03080602040302020204" pitchFamily="66" charset="0"/>
            </a:endParaRPr>
          </a:p>
          <a:p>
            <a:pPr>
              <a:buFont typeface="Wingdings" panose="05000000000000000000" pitchFamily="2" charset="2"/>
              <a:buChar char="Ø"/>
            </a:pPr>
            <a:endParaRPr lang="en-US" dirty="0">
              <a:latin typeface="Segoe Marker" panose="03080602040302020204" pitchFamily="66" charset="0"/>
            </a:endParaRPr>
          </a:p>
          <a:p>
            <a:pPr marL="0" indent="0">
              <a:buNone/>
            </a:pPr>
            <a:endParaRPr lang="en-US" dirty="0">
              <a:latin typeface="Segoe Marker" panose="03080602040302020204" pitchFamily="66" charset="0"/>
            </a:endParaRPr>
          </a:p>
          <a:p>
            <a:endParaRPr lang="en-IN" dirty="0"/>
          </a:p>
          <a:p>
            <a:endParaRPr lang="en-IN" dirty="0"/>
          </a:p>
        </p:txBody>
      </p:sp>
      <p:sp>
        <p:nvSpPr>
          <p:cNvPr id="6" name="TextBox 5"/>
          <p:cNvSpPr txBox="1"/>
          <p:nvPr/>
        </p:nvSpPr>
        <p:spPr>
          <a:xfrm>
            <a:off x="1072352" y="3987727"/>
            <a:ext cx="10187450" cy="1844675"/>
          </a:xfrm>
          <a:prstGeom prst="rect">
            <a:avLst/>
          </a:prstGeom>
          <a:noFill/>
        </p:spPr>
        <p:txBody>
          <a:bodyPr wrap="square" rtlCol="0">
            <a:spAutoFit/>
          </a:bodyPr>
          <a:lstStyle/>
          <a:p>
            <a:pPr marL="342900" indent="-342900">
              <a:lnSpc>
                <a:spcPct val="95000"/>
              </a:lnSpc>
              <a:buFont typeface="Arial" panose="020B0604020202020204" pitchFamily="34" charset="0"/>
              <a:buChar char="•"/>
            </a:pPr>
            <a:r>
              <a:rPr lang="en-US" dirty="0">
                <a:latin typeface="Segoe Marker" panose="03080602040302020204" pitchFamily="66" charset="0"/>
              </a:rPr>
              <a:t>This is known as word equation. Putting the symbols and formula of all the substances in the above word equation, we get the following chemical equation:        </a:t>
            </a:r>
            <a:endParaRPr lang="en-US" dirty="0">
              <a:latin typeface="Segoe Marker" panose="03080602040302020204" pitchFamily="66" charset="0"/>
            </a:endParaRPr>
          </a:p>
          <a:p>
            <a:pPr marL="342900" indent="-342900">
              <a:lnSpc>
                <a:spcPct val="95000"/>
              </a:lnSpc>
              <a:buFont typeface="Arial" panose="020B0604020202020204" pitchFamily="34" charset="0"/>
              <a:buChar char="•"/>
            </a:pPr>
            <a:endParaRPr lang="en-US" dirty="0">
              <a:latin typeface="Segoe Marker" panose="03080602040302020204" pitchFamily="66" charset="0"/>
            </a:endParaRPr>
          </a:p>
          <a:p>
            <a:pPr>
              <a:lnSpc>
                <a:spcPct val="95000"/>
              </a:lnSpc>
            </a:pPr>
            <a:endParaRPr lang="en-IN" dirty="0"/>
          </a:p>
        </p:txBody>
      </p:sp>
      <p:sp>
        <p:nvSpPr>
          <p:cNvPr id="7" name="TextBox 6"/>
          <p:cNvSpPr txBox="1"/>
          <p:nvPr/>
        </p:nvSpPr>
        <p:spPr>
          <a:xfrm>
            <a:off x="1145209" y="3216967"/>
            <a:ext cx="779381" cy="443198"/>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nSpc>
                <a:spcPct val="95000"/>
              </a:lnSpc>
            </a:pPr>
            <a:r>
              <a:rPr lang="en-US" dirty="0"/>
              <a:t>Zinc</a:t>
            </a:r>
            <a:endParaRPr lang="en-US" dirty="0"/>
          </a:p>
        </p:txBody>
      </p:sp>
      <p:sp>
        <p:nvSpPr>
          <p:cNvPr id="8" name="TextBox 7"/>
          <p:cNvSpPr txBox="1"/>
          <p:nvPr/>
        </p:nvSpPr>
        <p:spPr>
          <a:xfrm>
            <a:off x="2153321" y="3238423"/>
            <a:ext cx="370614" cy="443198"/>
          </a:xfrm>
          <a:prstGeom prst="rect">
            <a:avLst/>
          </a:prstGeom>
          <a:noFill/>
        </p:spPr>
        <p:txBody>
          <a:bodyPr wrap="none" rtlCol="0">
            <a:spAutoFit/>
          </a:bodyPr>
          <a:lstStyle/>
          <a:p>
            <a:pPr>
              <a:lnSpc>
                <a:spcPct val="95000"/>
              </a:lnSpc>
            </a:pPr>
            <a:r>
              <a:rPr lang="en-US"/>
              <a:t>+</a:t>
            </a:r>
            <a:endParaRPr lang="en-US"/>
          </a:p>
        </p:txBody>
      </p:sp>
      <p:sp>
        <p:nvSpPr>
          <p:cNvPr id="9" name="TextBox 8"/>
          <p:cNvSpPr txBox="1"/>
          <p:nvPr/>
        </p:nvSpPr>
        <p:spPr>
          <a:xfrm>
            <a:off x="2752666" y="3209823"/>
            <a:ext cx="2352983" cy="44319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5000"/>
              </a:lnSpc>
            </a:pPr>
            <a:r>
              <a:rPr lang="en-US" dirty="0" err="1"/>
              <a:t>Sulphuric</a:t>
            </a:r>
            <a:r>
              <a:rPr lang="en-US" dirty="0"/>
              <a:t> acid</a:t>
            </a:r>
            <a:endParaRPr lang="en-US" dirty="0"/>
          </a:p>
        </p:txBody>
      </p:sp>
      <p:cxnSp>
        <p:nvCxnSpPr>
          <p:cNvPr id="10" name="Straight Arrow Connector 9"/>
          <p:cNvCxnSpPr/>
          <p:nvPr/>
        </p:nvCxnSpPr>
        <p:spPr>
          <a:xfrm>
            <a:off x="5401848" y="3421504"/>
            <a:ext cx="936104" cy="0"/>
          </a:xfrm>
          <a:prstGeom prst="straightConnector1">
            <a:avLst/>
          </a:prstGeom>
          <a:ln w="285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626199" y="3192356"/>
            <a:ext cx="2175139" cy="44319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5000"/>
              </a:lnSpc>
            </a:pPr>
            <a:r>
              <a:rPr lang="en-US" dirty="0"/>
              <a:t>Zinc </a:t>
            </a:r>
            <a:r>
              <a:rPr lang="en-US" dirty="0" err="1"/>
              <a:t>sulphate</a:t>
            </a:r>
            <a:endParaRPr lang="en-US" dirty="0"/>
          </a:p>
        </p:txBody>
      </p:sp>
      <p:sp>
        <p:nvSpPr>
          <p:cNvPr id="12" name="TextBox 11"/>
          <p:cNvSpPr txBox="1"/>
          <p:nvPr/>
        </p:nvSpPr>
        <p:spPr>
          <a:xfrm>
            <a:off x="8822696" y="3213812"/>
            <a:ext cx="370614" cy="443198"/>
          </a:xfrm>
          <a:prstGeom prst="rect">
            <a:avLst/>
          </a:prstGeom>
          <a:noFill/>
        </p:spPr>
        <p:txBody>
          <a:bodyPr wrap="none" rtlCol="0">
            <a:spAutoFit/>
          </a:bodyPr>
          <a:lstStyle/>
          <a:p>
            <a:pPr>
              <a:lnSpc>
                <a:spcPct val="95000"/>
              </a:lnSpc>
            </a:pPr>
            <a:r>
              <a:rPr lang="en-US"/>
              <a:t>+</a:t>
            </a:r>
            <a:endParaRPr lang="en-US"/>
          </a:p>
        </p:txBody>
      </p:sp>
      <p:sp>
        <p:nvSpPr>
          <p:cNvPr id="13" name="TextBox 12"/>
          <p:cNvSpPr txBox="1"/>
          <p:nvPr/>
        </p:nvSpPr>
        <p:spPr>
          <a:xfrm>
            <a:off x="9365732" y="3185212"/>
            <a:ext cx="1700586" cy="44319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5000"/>
              </a:lnSpc>
            </a:pPr>
            <a:r>
              <a:rPr lang="en-US" dirty="0"/>
              <a:t>Hydrogen</a:t>
            </a:r>
            <a:endParaRPr lang="en-US" dirty="0"/>
          </a:p>
        </p:txBody>
      </p:sp>
      <p:sp>
        <p:nvSpPr>
          <p:cNvPr id="14" name="TextBox 13"/>
          <p:cNvSpPr txBox="1"/>
          <p:nvPr/>
        </p:nvSpPr>
        <p:spPr>
          <a:xfrm>
            <a:off x="1122593" y="5380360"/>
            <a:ext cx="519694" cy="443198"/>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nSpc>
                <a:spcPct val="95000"/>
              </a:lnSpc>
            </a:pPr>
            <a:r>
              <a:rPr lang="en-US" dirty="0"/>
              <a:t>Zn</a:t>
            </a:r>
            <a:endParaRPr lang="en-US" dirty="0"/>
          </a:p>
        </p:txBody>
      </p:sp>
      <p:sp>
        <p:nvSpPr>
          <p:cNvPr id="15" name="TextBox 14"/>
          <p:cNvSpPr txBox="1"/>
          <p:nvPr/>
        </p:nvSpPr>
        <p:spPr>
          <a:xfrm>
            <a:off x="2014916" y="5380360"/>
            <a:ext cx="370614" cy="443198"/>
          </a:xfrm>
          <a:prstGeom prst="rect">
            <a:avLst/>
          </a:prstGeom>
          <a:noFill/>
        </p:spPr>
        <p:txBody>
          <a:bodyPr wrap="none" rtlCol="0">
            <a:spAutoFit/>
          </a:bodyPr>
          <a:lstStyle/>
          <a:p>
            <a:pPr>
              <a:lnSpc>
                <a:spcPct val="95000"/>
              </a:lnSpc>
            </a:pPr>
            <a:r>
              <a:rPr lang="en-US"/>
              <a:t>+</a:t>
            </a:r>
            <a:endParaRPr lang="en-US"/>
          </a:p>
        </p:txBody>
      </p:sp>
      <p:sp>
        <p:nvSpPr>
          <p:cNvPr id="16" name="TextBox 15"/>
          <p:cNvSpPr txBox="1"/>
          <p:nvPr/>
        </p:nvSpPr>
        <p:spPr>
          <a:xfrm>
            <a:off x="2730050" y="5373216"/>
            <a:ext cx="1137229"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dirty="0"/>
              <a:t>H</a:t>
            </a:r>
            <a:r>
              <a:rPr lang="en-US" baseline="-25000" dirty="0"/>
              <a:t>2</a:t>
            </a:r>
            <a:r>
              <a:rPr lang="en-US" dirty="0"/>
              <a:t>SO</a:t>
            </a:r>
            <a:r>
              <a:rPr lang="en-US" baseline="-25000" dirty="0"/>
              <a:t>4</a:t>
            </a:r>
            <a:endParaRPr lang="en-GB" dirty="0"/>
          </a:p>
        </p:txBody>
      </p:sp>
      <p:cxnSp>
        <p:nvCxnSpPr>
          <p:cNvPr id="17" name="Straight Arrow Connector 16"/>
          <p:cNvCxnSpPr/>
          <p:nvPr/>
        </p:nvCxnSpPr>
        <p:spPr>
          <a:xfrm>
            <a:off x="1122593" y="6037171"/>
            <a:ext cx="2744686" cy="0"/>
          </a:xfrm>
          <a:prstGeom prst="straightConnector1">
            <a:avLst/>
          </a:prstGeom>
          <a:ln w="28575">
            <a:solidFill>
              <a:schemeClr val="tx1"/>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487759" y="6037171"/>
            <a:ext cx="0" cy="288032"/>
          </a:xfrm>
          <a:prstGeom prst="straightConnector1">
            <a:avLst/>
          </a:prstGeom>
          <a:ln w="285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828319" y="6363464"/>
            <a:ext cx="1318880" cy="326243"/>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lnSpc>
                <a:spcPct val="95000"/>
              </a:lnSpc>
            </a:pPr>
            <a:r>
              <a:rPr lang="en-US" sz="1600" dirty="0"/>
              <a:t>Reactants</a:t>
            </a:r>
            <a:endParaRPr lang="en-US" sz="1600" dirty="0"/>
          </a:p>
        </p:txBody>
      </p:sp>
      <p:cxnSp>
        <p:nvCxnSpPr>
          <p:cNvPr id="20" name="Straight Arrow Connector 19"/>
          <p:cNvCxnSpPr/>
          <p:nvPr/>
        </p:nvCxnSpPr>
        <p:spPr>
          <a:xfrm>
            <a:off x="5486794" y="5506253"/>
            <a:ext cx="936104" cy="0"/>
          </a:xfrm>
          <a:prstGeom prst="straightConnector1">
            <a:avLst/>
          </a:prstGeom>
          <a:ln w="285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03650" y="5265085"/>
            <a:ext cx="1152128"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t>ZnSO</a:t>
            </a:r>
            <a:r>
              <a:rPr lang="en-US" baseline="-25000"/>
              <a:t>4</a:t>
            </a:r>
            <a:endParaRPr lang="en-GB" dirty="0"/>
          </a:p>
        </p:txBody>
      </p:sp>
      <p:sp>
        <p:nvSpPr>
          <p:cNvPr id="22" name="TextBox 21"/>
          <p:cNvSpPr txBox="1"/>
          <p:nvPr/>
        </p:nvSpPr>
        <p:spPr>
          <a:xfrm>
            <a:off x="8724827" y="5284677"/>
            <a:ext cx="370614" cy="443198"/>
          </a:xfrm>
          <a:prstGeom prst="rect">
            <a:avLst/>
          </a:prstGeom>
          <a:noFill/>
        </p:spPr>
        <p:txBody>
          <a:bodyPr wrap="none" rtlCol="0">
            <a:spAutoFit/>
          </a:bodyPr>
          <a:lstStyle/>
          <a:p>
            <a:pPr>
              <a:lnSpc>
                <a:spcPct val="95000"/>
              </a:lnSpc>
            </a:pPr>
            <a:r>
              <a:rPr lang="en-US"/>
              <a:t>+</a:t>
            </a:r>
            <a:endParaRPr lang="en-US"/>
          </a:p>
        </p:txBody>
      </p:sp>
      <p:sp>
        <p:nvSpPr>
          <p:cNvPr id="23" name="TextBox 22"/>
          <p:cNvSpPr txBox="1"/>
          <p:nvPr/>
        </p:nvSpPr>
        <p:spPr>
          <a:xfrm>
            <a:off x="9345051" y="5275421"/>
            <a:ext cx="572835"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t>H</a:t>
            </a:r>
            <a:r>
              <a:rPr lang="en-US" baseline="-25000"/>
              <a:t>2</a:t>
            </a:r>
            <a:endParaRPr lang="en-GB" dirty="0"/>
          </a:p>
        </p:txBody>
      </p:sp>
      <p:sp>
        <p:nvSpPr>
          <p:cNvPr id="24" name="TextBox 23"/>
          <p:cNvSpPr txBox="1"/>
          <p:nvPr/>
        </p:nvSpPr>
        <p:spPr>
          <a:xfrm>
            <a:off x="7976732" y="6272800"/>
            <a:ext cx="1271756" cy="326243"/>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lnSpc>
                <a:spcPct val="95000"/>
              </a:lnSpc>
            </a:pPr>
            <a:r>
              <a:rPr lang="en-US" sz="1600" dirty="0"/>
              <a:t>Products</a:t>
            </a:r>
            <a:endParaRPr lang="en-US" sz="1600" dirty="0"/>
          </a:p>
        </p:txBody>
      </p:sp>
      <p:cxnSp>
        <p:nvCxnSpPr>
          <p:cNvPr id="25" name="Straight Arrow Connector 24"/>
          <p:cNvCxnSpPr/>
          <p:nvPr/>
        </p:nvCxnSpPr>
        <p:spPr>
          <a:xfrm>
            <a:off x="7226893" y="5935711"/>
            <a:ext cx="2744686" cy="0"/>
          </a:xfrm>
          <a:prstGeom prst="straightConnector1">
            <a:avLst/>
          </a:prstGeom>
          <a:ln w="28575">
            <a:solidFill>
              <a:schemeClr val="tx1"/>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8592059" y="5935711"/>
            <a:ext cx="0" cy="288032"/>
          </a:xfrm>
          <a:prstGeom prst="straightConnector1">
            <a:avLst/>
          </a:prstGeom>
          <a:ln w="285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1993078" y="6699183"/>
            <a:ext cx="195747" cy="158817"/>
          </a:xfrm>
          <a:prstGeom prst="rect">
            <a:avLst/>
          </a:prstGeom>
          <a:solidFill>
            <a:srgbClr val="168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2000"/>
                            </p:stCondLst>
                            <p:childTnLst>
                              <p:par>
                                <p:cTn id="9" presetID="12" presetClass="entr" presetSubtype="4" fill="hold" grpId="0" nodeType="afterEffect">
                                  <p:stCondLst>
                                    <p:cond delay="150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0" end="0"/>
                                            </p:txEl>
                                          </p:spTgt>
                                        </p:tgtEl>
                                      </p:cBhvr>
                                    </p:animEffect>
                                  </p:childTnLst>
                                </p:cTn>
                              </p:par>
                            </p:childTnLst>
                          </p:cTn>
                        </p:par>
                        <p:par>
                          <p:cTn id="13" fill="hold">
                            <p:stCondLst>
                              <p:cond delay="4000"/>
                            </p:stCondLst>
                            <p:childTnLst>
                              <p:par>
                                <p:cTn id="14" presetID="10" presetClass="entr" presetSubtype="0" fill="hold" grpId="0" nodeType="afterEffect">
                                  <p:stCondLst>
                                    <p:cond delay="15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6000"/>
                            </p:stCondLst>
                            <p:childTnLst>
                              <p:par>
                                <p:cTn id="18" presetID="10" presetClass="entr" presetSubtype="0" fill="hold" grpId="0" nodeType="after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7000"/>
                            </p:stCondLst>
                            <p:childTnLst>
                              <p:par>
                                <p:cTn id="22" presetID="10" presetClass="entr" presetSubtype="0" fill="hold" grpId="0" nodeType="afterEffect">
                                  <p:stCondLst>
                                    <p:cond delay="15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9000"/>
                            </p:stCondLst>
                            <p:childTnLst>
                              <p:par>
                                <p:cTn id="26" presetID="22" presetClass="entr" presetSubtype="8" fill="hold" nodeType="afterEffect">
                                  <p:stCondLst>
                                    <p:cond delay="150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par>
                          <p:cTn id="29" fill="hold">
                            <p:stCondLst>
                              <p:cond delay="11000"/>
                            </p:stCondLst>
                            <p:childTnLst>
                              <p:par>
                                <p:cTn id="30" presetID="10" presetClass="entr" presetSubtype="0" fill="hold" grpId="0" nodeType="afterEffect">
                                  <p:stCondLst>
                                    <p:cond delay="15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13000"/>
                            </p:stCondLst>
                            <p:childTnLst>
                              <p:par>
                                <p:cTn id="34" presetID="10" presetClass="entr" presetSubtype="0" fill="hold" grpId="0" nodeType="afterEffect">
                                  <p:stCondLst>
                                    <p:cond delay="5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par>
                          <p:cTn id="37" fill="hold">
                            <p:stCondLst>
                              <p:cond delay="14000"/>
                            </p:stCondLst>
                            <p:childTnLst>
                              <p:par>
                                <p:cTn id="38" presetID="10" presetClass="entr" presetSubtype="0" fill="hold" grpId="0" nodeType="afterEffect">
                                  <p:stCondLst>
                                    <p:cond delay="1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16000"/>
                            </p:stCondLst>
                            <p:childTnLst>
                              <p:par>
                                <p:cTn id="42" presetID="12" presetClass="entr" presetSubtype="4" fill="hold" grpId="0" nodeType="afterEffect">
                                  <p:stCondLst>
                                    <p:cond delay="150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500"/>
                                        <p:tgtEl>
                                          <p:spTgt spid="6"/>
                                        </p:tgtEl>
                                        <p:attrNameLst>
                                          <p:attrName>ppt_y</p:attrName>
                                        </p:attrNameLst>
                                      </p:cBhvr>
                                      <p:tavLst>
                                        <p:tav tm="0">
                                          <p:val>
                                            <p:strVal val="#ppt_y+#ppt_h*1.125000"/>
                                          </p:val>
                                        </p:tav>
                                        <p:tav tm="100000">
                                          <p:val>
                                            <p:strVal val="#ppt_y"/>
                                          </p:val>
                                        </p:tav>
                                      </p:tavLst>
                                    </p:anim>
                                    <p:animEffect transition="in" filter="wipe(up)">
                                      <p:cBhvr>
                                        <p:cTn id="45" dur="500"/>
                                        <p:tgtEl>
                                          <p:spTgt spid="6"/>
                                        </p:tgtEl>
                                      </p:cBhvr>
                                    </p:animEffect>
                                  </p:childTnLst>
                                </p:cTn>
                              </p:par>
                            </p:childTnLst>
                          </p:cTn>
                        </p:par>
                        <p:par>
                          <p:cTn id="46" fill="hold">
                            <p:stCondLst>
                              <p:cond delay="18000"/>
                            </p:stCondLst>
                            <p:childTnLst>
                              <p:par>
                                <p:cTn id="47" presetID="10" presetClass="entr" presetSubtype="0" fill="hold" grpId="0" nodeType="afterEffect">
                                  <p:stCondLst>
                                    <p:cond delay="150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par>
                          <p:cTn id="50" fill="hold">
                            <p:stCondLst>
                              <p:cond delay="20000"/>
                            </p:stCondLst>
                            <p:childTnLst>
                              <p:par>
                                <p:cTn id="51" presetID="10" presetClass="entr" presetSubtype="0" fill="hold" grpId="0" nodeType="afterEffect">
                                  <p:stCondLst>
                                    <p:cond delay="50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par>
                          <p:cTn id="54" fill="hold">
                            <p:stCondLst>
                              <p:cond delay="21000"/>
                            </p:stCondLst>
                            <p:childTnLst>
                              <p:par>
                                <p:cTn id="55" presetID="10" presetClass="entr" presetSubtype="0" fill="hold" grpId="0" nodeType="afterEffect">
                                  <p:stCondLst>
                                    <p:cond delay="150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par>
                          <p:cTn id="58" fill="hold">
                            <p:stCondLst>
                              <p:cond delay="23000"/>
                            </p:stCondLst>
                            <p:childTnLst>
                              <p:par>
                                <p:cTn id="59" presetID="16" presetClass="entr" presetSubtype="37" fill="hold" nodeType="afterEffect">
                                  <p:stCondLst>
                                    <p:cond delay="1500"/>
                                  </p:stCondLst>
                                  <p:childTnLst>
                                    <p:set>
                                      <p:cBhvr>
                                        <p:cTn id="60" dur="1" fill="hold">
                                          <p:stCondLst>
                                            <p:cond delay="0"/>
                                          </p:stCondLst>
                                        </p:cTn>
                                        <p:tgtEl>
                                          <p:spTgt spid="17"/>
                                        </p:tgtEl>
                                        <p:attrNameLst>
                                          <p:attrName>style.visibility</p:attrName>
                                        </p:attrNameLst>
                                      </p:cBhvr>
                                      <p:to>
                                        <p:strVal val="visible"/>
                                      </p:to>
                                    </p:set>
                                    <p:animEffect transition="in" filter="barn(outVertical)">
                                      <p:cBhvr>
                                        <p:cTn id="61" dur="500"/>
                                        <p:tgtEl>
                                          <p:spTgt spid="17"/>
                                        </p:tgtEl>
                                      </p:cBhvr>
                                    </p:animEffect>
                                  </p:childTnLst>
                                </p:cTn>
                              </p:par>
                            </p:childTnLst>
                          </p:cTn>
                        </p:par>
                        <p:par>
                          <p:cTn id="62" fill="hold">
                            <p:stCondLst>
                              <p:cond delay="25000"/>
                            </p:stCondLst>
                            <p:childTnLst>
                              <p:par>
                                <p:cTn id="63" presetID="22" presetClass="entr" presetSubtype="1" fill="hold" nodeType="afterEffect">
                                  <p:stCondLst>
                                    <p:cond delay="1500"/>
                                  </p:stCondLst>
                                  <p:childTnLst>
                                    <p:set>
                                      <p:cBhvr>
                                        <p:cTn id="64" dur="1" fill="hold">
                                          <p:stCondLst>
                                            <p:cond delay="0"/>
                                          </p:stCondLst>
                                        </p:cTn>
                                        <p:tgtEl>
                                          <p:spTgt spid="18"/>
                                        </p:tgtEl>
                                        <p:attrNameLst>
                                          <p:attrName>style.visibility</p:attrName>
                                        </p:attrNameLst>
                                      </p:cBhvr>
                                      <p:to>
                                        <p:strVal val="visible"/>
                                      </p:to>
                                    </p:set>
                                    <p:animEffect transition="in" filter="wipe(up)">
                                      <p:cBhvr>
                                        <p:cTn id="65" dur="500"/>
                                        <p:tgtEl>
                                          <p:spTgt spid="18"/>
                                        </p:tgtEl>
                                      </p:cBhvr>
                                    </p:animEffect>
                                  </p:childTnLst>
                                </p:cTn>
                              </p:par>
                            </p:childTnLst>
                          </p:cTn>
                        </p:par>
                        <p:par>
                          <p:cTn id="66" fill="hold">
                            <p:stCondLst>
                              <p:cond delay="27000"/>
                            </p:stCondLst>
                            <p:childTnLst>
                              <p:par>
                                <p:cTn id="67" presetID="10" presetClass="entr" presetSubtype="0" fill="hold" grpId="0" nodeType="afterEffect">
                                  <p:stCondLst>
                                    <p:cond delay="150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par>
                          <p:cTn id="70" fill="hold">
                            <p:stCondLst>
                              <p:cond delay="29000"/>
                            </p:stCondLst>
                            <p:childTnLst>
                              <p:par>
                                <p:cTn id="71" presetID="22" presetClass="entr" presetSubtype="8" fill="hold" nodeType="afterEffect">
                                  <p:stCondLst>
                                    <p:cond delay="1500"/>
                                  </p:stCondLst>
                                  <p:childTnLst>
                                    <p:set>
                                      <p:cBhvr>
                                        <p:cTn id="72" dur="1" fill="hold">
                                          <p:stCondLst>
                                            <p:cond delay="0"/>
                                          </p:stCondLst>
                                        </p:cTn>
                                        <p:tgtEl>
                                          <p:spTgt spid="20"/>
                                        </p:tgtEl>
                                        <p:attrNameLst>
                                          <p:attrName>style.visibility</p:attrName>
                                        </p:attrNameLst>
                                      </p:cBhvr>
                                      <p:to>
                                        <p:strVal val="visible"/>
                                      </p:to>
                                    </p:set>
                                    <p:animEffect transition="in" filter="wipe(left)">
                                      <p:cBhvr>
                                        <p:cTn id="73" dur="500"/>
                                        <p:tgtEl>
                                          <p:spTgt spid="20"/>
                                        </p:tgtEl>
                                      </p:cBhvr>
                                    </p:animEffect>
                                  </p:childTnLst>
                                </p:cTn>
                              </p:par>
                            </p:childTnLst>
                          </p:cTn>
                        </p:par>
                        <p:par>
                          <p:cTn id="74" fill="hold">
                            <p:stCondLst>
                              <p:cond delay="31000"/>
                            </p:stCondLst>
                            <p:childTnLst>
                              <p:par>
                                <p:cTn id="75" presetID="10" presetClass="entr" presetSubtype="0" fill="hold" grpId="0" nodeType="afterEffect">
                                  <p:stCondLst>
                                    <p:cond delay="150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childTnLst>
                          </p:cTn>
                        </p:par>
                        <p:par>
                          <p:cTn id="78" fill="hold">
                            <p:stCondLst>
                              <p:cond delay="33000"/>
                            </p:stCondLst>
                            <p:childTnLst>
                              <p:par>
                                <p:cTn id="79" presetID="10" presetClass="entr" presetSubtype="0" fill="hold" grpId="0" nodeType="afterEffect">
                                  <p:stCondLst>
                                    <p:cond delay="50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childTnLst>
                                </p:cTn>
                              </p:par>
                            </p:childTnLst>
                          </p:cTn>
                        </p:par>
                        <p:par>
                          <p:cTn id="82" fill="hold">
                            <p:stCondLst>
                              <p:cond delay="34000"/>
                            </p:stCondLst>
                            <p:childTnLst>
                              <p:par>
                                <p:cTn id="83" presetID="10" presetClass="entr" presetSubtype="0" fill="hold" grpId="0" nodeType="afterEffect">
                                  <p:stCondLst>
                                    <p:cond delay="150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childTnLst>
                          </p:cTn>
                        </p:par>
                        <p:par>
                          <p:cTn id="86" fill="hold">
                            <p:stCondLst>
                              <p:cond delay="36000"/>
                            </p:stCondLst>
                            <p:childTnLst>
                              <p:par>
                                <p:cTn id="87" presetID="16" presetClass="entr" presetSubtype="37" fill="hold" nodeType="afterEffect">
                                  <p:stCondLst>
                                    <p:cond delay="1500"/>
                                  </p:stCondLst>
                                  <p:childTnLst>
                                    <p:set>
                                      <p:cBhvr>
                                        <p:cTn id="88" dur="1" fill="hold">
                                          <p:stCondLst>
                                            <p:cond delay="0"/>
                                          </p:stCondLst>
                                        </p:cTn>
                                        <p:tgtEl>
                                          <p:spTgt spid="25"/>
                                        </p:tgtEl>
                                        <p:attrNameLst>
                                          <p:attrName>style.visibility</p:attrName>
                                        </p:attrNameLst>
                                      </p:cBhvr>
                                      <p:to>
                                        <p:strVal val="visible"/>
                                      </p:to>
                                    </p:set>
                                    <p:animEffect transition="in" filter="barn(outVertical)">
                                      <p:cBhvr>
                                        <p:cTn id="89" dur="500"/>
                                        <p:tgtEl>
                                          <p:spTgt spid="25"/>
                                        </p:tgtEl>
                                      </p:cBhvr>
                                    </p:animEffect>
                                  </p:childTnLst>
                                </p:cTn>
                              </p:par>
                            </p:childTnLst>
                          </p:cTn>
                        </p:par>
                        <p:par>
                          <p:cTn id="90" fill="hold">
                            <p:stCondLst>
                              <p:cond delay="38000"/>
                            </p:stCondLst>
                            <p:childTnLst>
                              <p:par>
                                <p:cTn id="91" presetID="22" presetClass="entr" presetSubtype="1" fill="hold" nodeType="afterEffect">
                                  <p:stCondLst>
                                    <p:cond delay="1500"/>
                                  </p:stCondLst>
                                  <p:childTnLst>
                                    <p:set>
                                      <p:cBhvr>
                                        <p:cTn id="92" dur="1" fill="hold">
                                          <p:stCondLst>
                                            <p:cond delay="0"/>
                                          </p:stCondLst>
                                        </p:cTn>
                                        <p:tgtEl>
                                          <p:spTgt spid="26"/>
                                        </p:tgtEl>
                                        <p:attrNameLst>
                                          <p:attrName>style.visibility</p:attrName>
                                        </p:attrNameLst>
                                      </p:cBhvr>
                                      <p:to>
                                        <p:strVal val="visible"/>
                                      </p:to>
                                    </p:set>
                                    <p:animEffect transition="in" filter="wipe(up)">
                                      <p:cBhvr>
                                        <p:cTn id="93" dur="500"/>
                                        <p:tgtEl>
                                          <p:spTgt spid="26"/>
                                        </p:tgtEl>
                                      </p:cBhvr>
                                    </p:animEffect>
                                  </p:childTnLst>
                                </p:cTn>
                              </p:par>
                            </p:childTnLst>
                          </p:cTn>
                        </p:par>
                        <p:par>
                          <p:cTn id="94" fill="hold">
                            <p:stCondLst>
                              <p:cond delay="40000"/>
                            </p:stCondLst>
                            <p:childTnLst>
                              <p:par>
                                <p:cTn id="95" presetID="10" presetClass="entr" presetSubtype="0" fill="hold" grpId="0" nodeType="afterEffect">
                                  <p:stCondLst>
                                    <p:cond delay="150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childTnLst>
                          </p:cTn>
                        </p:par>
                        <p:par>
                          <p:cTn id="98" fill="hold">
                            <p:stCondLst>
                              <p:cond delay="42000"/>
                            </p:stCondLst>
                            <p:childTnLst>
                              <p:par>
                                <p:cTn id="99" presetID="1" presetClass="entr" presetSubtype="0" fill="hold" grpId="0" nodeType="afterEffect">
                                  <p:stCondLst>
                                    <p:cond delay="1500"/>
                                  </p:stCondLst>
                                  <p:childTnLst>
                                    <p:set>
                                      <p:cBhvr>
                                        <p:cTn id="10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animBg="1"/>
      <p:bldP spid="8" grpId="0"/>
      <p:bldP spid="9" grpId="0" animBg="1"/>
      <p:bldP spid="11" grpId="0" animBg="1"/>
      <p:bldP spid="12" grpId="0"/>
      <p:bldP spid="13" grpId="0" animBg="1"/>
      <p:bldP spid="14" grpId="0" animBg="1"/>
      <p:bldP spid="15" grpId="0"/>
      <p:bldP spid="16" grpId="0" animBg="1"/>
      <p:bldP spid="19" grpId="0" animBg="1"/>
      <p:bldP spid="21" grpId="0" animBg="1"/>
      <p:bldP spid="22" grpId="0"/>
      <p:bldP spid="23" grpId="0" animBg="1"/>
      <p:bldP spid="24" grpId="0" animBg="1"/>
      <p:bldP spid="28"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Segoe Marker" panose="03080602040302020204" pitchFamily="66" charset="0"/>
              </a:rPr>
              <a:t>BALANCED CHEMICAL EQUATION</a:t>
            </a:r>
            <a:endParaRPr lang="en-IN" dirty="0">
              <a:latin typeface="Segoe Marker" panose="03080602040302020204" pitchFamily="66" charset="0"/>
            </a:endParaRPr>
          </a:p>
        </p:txBody>
      </p:sp>
      <p:sp>
        <p:nvSpPr>
          <p:cNvPr id="3" name="Content Placeholder 2"/>
          <p:cNvSpPr>
            <a:spLocks noGrp="1"/>
          </p:cNvSpPr>
          <p:nvPr>
            <p:ph sz="half" idx="1"/>
          </p:nvPr>
        </p:nvSpPr>
        <p:spPr>
          <a:xfrm>
            <a:off x="1117308" y="1701800"/>
            <a:ext cx="6345255" cy="4470400"/>
          </a:xfrm>
        </p:spPr>
        <p:txBody>
          <a:bodyPr>
            <a:normAutofit/>
          </a:bodyPr>
          <a:lstStyle/>
          <a:p>
            <a:r>
              <a:rPr lang="en-IN" dirty="0">
                <a:latin typeface="Segoe Marker" panose="03080602040302020204" pitchFamily="66" charset="0"/>
              </a:rPr>
              <a:t>By conservation of mass :</a:t>
            </a:r>
            <a:endParaRPr lang="en-IN" dirty="0">
              <a:latin typeface="Segoe Marker" panose="03080602040302020204" pitchFamily="66" charset="0"/>
            </a:endParaRPr>
          </a:p>
          <a:p>
            <a:r>
              <a:rPr lang="en-IN" dirty="0">
                <a:latin typeface="Segoe Marker" panose="03080602040302020204" pitchFamily="66" charset="0"/>
              </a:rPr>
              <a:t>No. of atoms should be equal in both reactants and products side .</a:t>
            </a:r>
            <a:endParaRPr lang="en-IN" dirty="0">
              <a:latin typeface="Segoe Marker" panose="03080602040302020204" pitchFamily="66" charset="0"/>
            </a:endParaRPr>
          </a:p>
          <a:p>
            <a:r>
              <a:rPr lang="en-US" dirty="0">
                <a:latin typeface="Segoe Marker" panose="03080602040302020204" pitchFamily="66" charset="0"/>
              </a:rPr>
              <a:t>A </a:t>
            </a:r>
            <a:r>
              <a:rPr lang="en-US" sz="2800" dirty="0">
                <a:solidFill>
                  <a:schemeClr val="accent4">
                    <a:lumMod val="75000"/>
                  </a:schemeClr>
                </a:solidFill>
                <a:latin typeface="Segoe Marker" panose="03080602040302020204" pitchFamily="66" charset="0"/>
              </a:rPr>
              <a:t>balanced chemical equation </a:t>
            </a:r>
            <a:r>
              <a:rPr lang="en-US" dirty="0">
                <a:latin typeface="Segoe Marker" panose="03080602040302020204" pitchFamily="66" charset="0"/>
              </a:rPr>
              <a:t>has an equal number of atoms of different elements in the reactants and products.</a:t>
            </a:r>
            <a:endParaRPr lang="en-US" dirty="0">
              <a:latin typeface="Segoe Marker" panose="03080602040302020204" pitchFamily="66" charset="0"/>
            </a:endParaRPr>
          </a:p>
          <a:p>
            <a:r>
              <a:rPr lang="en-US" dirty="0">
                <a:latin typeface="Segoe Marker" panose="03080602040302020204" pitchFamily="66" charset="0"/>
              </a:rPr>
              <a:t>An </a:t>
            </a:r>
            <a:r>
              <a:rPr lang="en-US" sz="2800" dirty="0">
                <a:solidFill>
                  <a:schemeClr val="accent4">
                    <a:lumMod val="75000"/>
                  </a:schemeClr>
                </a:solidFill>
                <a:latin typeface="Segoe Marker" panose="03080602040302020204" pitchFamily="66" charset="0"/>
              </a:rPr>
              <a:t>unbalanced chemical equation </a:t>
            </a:r>
            <a:r>
              <a:rPr lang="en-US" dirty="0">
                <a:latin typeface="Segoe Marker" panose="03080602040302020204" pitchFamily="66" charset="0"/>
              </a:rPr>
              <a:t>has an unequal number of atoms of one or more elements in the reactants and products</a:t>
            </a:r>
            <a:endParaRPr lang="en-IN" dirty="0">
              <a:latin typeface="Segoe Marker" panose="03080602040302020204" pitchFamily="66" charset="0"/>
            </a:endParaRPr>
          </a:p>
          <a:p>
            <a:endParaRPr lang="en-IN" dirty="0"/>
          </a:p>
        </p:txBody>
      </p:sp>
      <p:pic>
        <p:nvPicPr>
          <p:cNvPr id="4" name="Content Placeholder 5"/>
          <p:cNvPicPr>
            <a:picLocks noGrp="1"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98668" y="1844824"/>
            <a:ext cx="3024336" cy="3671416"/>
          </a:xfrm>
          <a:prstGeom prst="rect">
            <a:avLst/>
          </a:prstGeom>
        </p:spPr>
      </p:pic>
      <p:sp>
        <p:nvSpPr>
          <p:cNvPr id="6" name="Rectangle 5"/>
          <p:cNvSpPr/>
          <p:nvPr/>
        </p:nvSpPr>
        <p:spPr>
          <a:xfrm>
            <a:off x="11993078" y="6699183"/>
            <a:ext cx="195747" cy="158817"/>
          </a:xfrm>
          <a:prstGeom prst="rect">
            <a:avLst/>
          </a:prstGeom>
          <a:solidFill>
            <a:srgbClr val="168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2000"/>
                            </p:stCondLst>
                            <p:childTnLst>
                              <p:par>
                                <p:cTn id="9" presetID="10" presetClass="entr" presetSubtype="0" fill="hold" nodeType="afterEffect">
                                  <p:stCondLst>
                                    <p:cond delay="1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4000"/>
                            </p:stCondLst>
                            <p:childTnLst>
                              <p:par>
                                <p:cTn id="13" presetID="12" presetClass="entr" presetSubtype="4" fill="hold" grpId="0" nodeType="afterEffect">
                                  <p:stCondLst>
                                    <p:cond delay="15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6" dur="500"/>
                                        <p:tgtEl>
                                          <p:spTgt spid="3">
                                            <p:txEl>
                                              <p:pRg st="0" end="0"/>
                                            </p:txEl>
                                          </p:spTgt>
                                        </p:tgtEl>
                                      </p:cBhvr>
                                    </p:animEffect>
                                  </p:childTnLst>
                                </p:cTn>
                              </p:par>
                            </p:childTnLst>
                          </p:cTn>
                        </p:par>
                        <p:par>
                          <p:cTn id="17" fill="hold">
                            <p:stCondLst>
                              <p:cond delay="6000"/>
                            </p:stCondLst>
                            <p:childTnLst>
                              <p:par>
                                <p:cTn id="18" presetID="12" presetClass="entr" presetSubtype="4" fill="hold" grpId="0" nodeType="afterEffect">
                                  <p:stCondLst>
                                    <p:cond delay="150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21" dur="500"/>
                                        <p:tgtEl>
                                          <p:spTgt spid="3">
                                            <p:txEl>
                                              <p:pRg st="1" end="1"/>
                                            </p:txEl>
                                          </p:spTgt>
                                        </p:tgtEl>
                                      </p:cBhvr>
                                    </p:animEffect>
                                  </p:childTnLst>
                                </p:cTn>
                              </p:par>
                            </p:childTnLst>
                          </p:cTn>
                        </p:par>
                        <p:par>
                          <p:cTn id="22" fill="hold">
                            <p:stCondLst>
                              <p:cond delay="8000"/>
                            </p:stCondLst>
                            <p:childTnLst>
                              <p:par>
                                <p:cTn id="23" presetID="12" presetClass="entr" presetSubtype="4" fill="hold" grpId="0" nodeType="afterEffect">
                                  <p:stCondLst>
                                    <p:cond delay="150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2" end="2"/>
                                            </p:txEl>
                                          </p:spTgt>
                                        </p:tgtEl>
                                      </p:cBhvr>
                                    </p:animEffect>
                                  </p:childTnLst>
                                </p:cTn>
                              </p:par>
                            </p:childTnLst>
                          </p:cTn>
                        </p:par>
                        <p:par>
                          <p:cTn id="27" fill="hold">
                            <p:stCondLst>
                              <p:cond delay="10000"/>
                            </p:stCondLst>
                            <p:childTnLst>
                              <p:par>
                                <p:cTn id="28" presetID="12" presetClass="entr" presetSubtype="4" fill="hold" grpId="0" nodeType="afterEffect">
                                  <p:stCondLst>
                                    <p:cond delay="150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31" dur="500"/>
                                        <p:tgtEl>
                                          <p:spTgt spid="3">
                                            <p:txEl>
                                              <p:pRg st="3" end="3"/>
                                            </p:txEl>
                                          </p:spTgt>
                                        </p:tgtEl>
                                      </p:cBhvr>
                                    </p:animEffect>
                                  </p:childTnLst>
                                </p:cTn>
                              </p:par>
                            </p:childTnLst>
                          </p:cTn>
                        </p:par>
                        <p:par>
                          <p:cTn id="32" fill="hold">
                            <p:stCondLst>
                              <p:cond delay="12000"/>
                            </p:stCondLst>
                            <p:childTnLst>
                              <p:par>
                                <p:cTn id="33" presetID="1" presetClass="entr" presetSubtype="0" fill="hold" grpId="0" nodeType="afterEffect">
                                  <p:stCondLst>
                                    <p:cond delay="150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2" grpId="0"/>
    </p:bldLst>
  </p:timing>
</p:sld>
</file>

<file path=ppt/theme/theme1.xml><?xml version="1.0" encoding="utf-8"?>
<a:theme xmlns:a="http://schemas.openxmlformats.org/drawingml/2006/main" name="Class open house presentation">
  <a:themeElements>
    <a:clrScheme name="Custom 2">
      <a:dk1>
        <a:sysClr val="windowText" lastClr="000000"/>
      </a:dk1>
      <a:lt1>
        <a:sysClr val="window" lastClr="FFFFFF"/>
      </a:lt1>
      <a:dk2>
        <a:srgbClr val="17406D"/>
      </a:dk2>
      <a:lt2>
        <a:srgbClr val="DBEFF9"/>
      </a:lt2>
      <a:accent1>
        <a:srgbClr val="4FCEFF"/>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Classroom open house presentation</Template>
  <TotalTime>0</TotalTime>
  <Words>2006</Words>
  <Application>WPS Presentation</Application>
  <PresentationFormat>Custom</PresentationFormat>
  <Paragraphs>130</Paragraphs>
  <Slides>10</Slides>
  <Notes>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vt:i4>
      </vt:variant>
    </vt:vector>
  </HeadingPairs>
  <TitlesOfParts>
    <vt:vector size="21" baseType="lpstr">
      <vt:lpstr>Arial</vt:lpstr>
      <vt:lpstr>SimSun</vt:lpstr>
      <vt:lpstr>Wingdings</vt:lpstr>
      <vt:lpstr>Century Gothic</vt:lpstr>
      <vt:lpstr>Segoe Marker</vt:lpstr>
      <vt:lpstr>Mongolian Baiti</vt:lpstr>
      <vt:lpstr>Georgia</vt:lpstr>
      <vt:lpstr>Segoe Print</vt:lpstr>
      <vt:lpstr>Microsoft YaHei</vt:lpstr>
      <vt:lpstr>Arial Unicode MS</vt:lpstr>
      <vt:lpstr>Class open house presentation</vt:lpstr>
      <vt:lpstr>Chemical Reactions and Equations</vt:lpstr>
      <vt:lpstr>INTRODUCTION</vt:lpstr>
      <vt:lpstr>CHEMICAL REACTION DEFINITION:</vt:lpstr>
      <vt:lpstr>ACTIVITIES RELATED TO CHEMICAL REACTION:</vt:lpstr>
      <vt:lpstr>PowerPoint 演示文稿</vt:lpstr>
      <vt:lpstr>CHARACTERSTICS OF CHEMICAL REACTION</vt:lpstr>
      <vt:lpstr>CHEMICAL EQUATION</vt:lpstr>
      <vt:lpstr>EXAMPLE:</vt:lpstr>
      <vt:lpstr>BALANCED CHEMICAL EQUATION</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Chemical Reactions and Equations</dc:title>
  <dc:creator>Sanskruti Nair</dc:creator>
  <cp:lastModifiedBy>google1563204022</cp:lastModifiedBy>
  <cp:revision>15</cp:revision>
  <dcterms:created xsi:type="dcterms:W3CDTF">2019-09-15T04:17:00Z</dcterms:created>
  <dcterms:modified xsi:type="dcterms:W3CDTF">2019-09-20T09:24:03Z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74062800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y fmtid="{D5CDD505-2E9C-101B-9397-08002B2CF9AE}" pid="12" name="KSOProductBuildVer">
    <vt:lpwstr>1033-11.2.0.8942</vt:lpwstr>
  </property>
</Properties>
</file>